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4"/>
  </p:notesMasterIdLst>
  <p:handoutMasterIdLst>
    <p:handoutMasterId r:id="rId15"/>
  </p:handoutMasterIdLst>
  <p:sldIdLst>
    <p:sldId id="494" r:id="rId2"/>
    <p:sldId id="495" r:id="rId3"/>
    <p:sldId id="514" r:id="rId4"/>
    <p:sldId id="257" r:id="rId5"/>
    <p:sldId id="515" r:id="rId6"/>
    <p:sldId id="508" r:id="rId7"/>
    <p:sldId id="511" r:id="rId8"/>
    <p:sldId id="505" r:id="rId9"/>
    <p:sldId id="507" r:id="rId10"/>
    <p:sldId id="513" r:id="rId11"/>
    <p:sldId id="509" r:id="rId12"/>
    <p:sldId id="512" r:id="rId13"/>
  </p:sldIdLst>
  <p:sldSz cx="9906000" cy="6858000" type="A4"/>
  <p:notesSz cx="7099300" cy="10234613"/>
  <p:custDataLst>
    <p:tags r:id="rId16"/>
  </p:custDataLst>
  <p:defaultTextStyle>
    <a:defPPr>
      <a:defRPr lang="en-US"/>
    </a:defPPr>
    <a:lvl1pPr algn="l" rtl="0" fontAlgn="base">
      <a:spcBef>
        <a:spcPct val="0"/>
      </a:spcBef>
      <a:spcAft>
        <a:spcPct val="0"/>
      </a:spcAft>
      <a:defRPr sz="16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6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6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6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600" kern="1200">
        <a:solidFill>
          <a:schemeClr val="tx1"/>
        </a:solidFill>
        <a:latin typeface="Arial" pitchFamily="34" charset="0"/>
        <a:ea typeface="+mn-ea"/>
        <a:cs typeface="Arial" pitchFamily="34" charset="0"/>
      </a:defRPr>
    </a:lvl5pPr>
    <a:lvl6pPr marL="2286000" algn="l" defTabSz="914400" rtl="0" eaLnBrk="1" latinLnBrk="0" hangingPunct="1">
      <a:defRPr sz="1600" kern="1200">
        <a:solidFill>
          <a:schemeClr val="tx1"/>
        </a:solidFill>
        <a:latin typeface="Arial" pitchFamily="34" charset="0"/>
        <a:ea typeface="+mn-ea"/>
        <a:cs typeface="Arial" pitchFamily="34" charset="0"/>
      </a:defRPr>
    </a:lvl6pPr>
    <a:lvl7pPr marL="2743200" algn="l" defTabSz="914400" rtl="0" eaLnBrk="1" latinLnBrk="0" hangingPunct="1">
      <a:defRPr sz="1600" kern="1200">
        <a:solidFill>
          <a:schemeClr val="tx1"/>
        </a:solidFill>
        <a:latin typeface="Arial" pitchFamily="34" charset="0"/>
        <a:ea typeface="+mn-ea"/>
        <a:cs typeface="Arial" pitchFamily="34" charset="0"/>
      </a:defRPr>
    </a:lvl7pPr>
    <a:lvl8pPr marL="3200400" algn="l" defTabSz="914400" rtl="0" eaLnBrk="1" latinLnBrk="0" hangingPunct="1">
      <a:defRPr sz="1600" kern="1200">
        <a:solidFill>
          <a:schemeClr val="tx1"/>
        </a:solidFill>
        <a:latin typeface="Arial" pitchFamily="34" charset="0"/>
        <a:ea typeface="+mn-ea"/>
        <a:cs typeface="Arial" pitchFamily="34" charset="0"/>
      </a:defRPr>
    </a:lvl8pPr>
    <a:lvl9pPr marL="3657600" algn="l" defTabSz="914400" rtl="0" eaLnBrk="1" latinLnBrk="0" hangingPunct="1">
      <a:defRPr sz="1600"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8" userDrawn="1">
          <p15:clr>
            <a:srgbClr val="A4A3A4"/>
          </p15:clr>
        </p15:guide>
        <p15:guide id="2" pos="2893">
          <p15:clr>
            <a:srgbClr val="A4A3A4"/>
          </p15:clr>
        </p15:guide>
        <p15:guide id="3" pos="3120" userDrawn="1">
          <p15:clr>
            <a:srgbClr val="A4A3A4"/>
          </p15:clr>
        </p15:guide>
      </p15:sldGuideLst>
    </p:ext>
    <p:ext uri="{2D200454-40CA-4A62-9FC3-DE9A4176ACB9}">
      <p15:notesGuideLst xmlns=""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75"/>
    <a:srgbClr val="B3B15F"/>
    <a:srgbClr val="B1B35F"/>
    <a:srgbClr val="B8D42C"/>
    <a:srgbClr val="009900"/>
    <a:srgbClr val="2FC606"/>
    <a:srgbClr val="B83C32"/>
    <a:srgbClr val="996633"/>
    <a:srgbClr val="996632"/>
    <a:srgbClr val="BA5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96305" autoAdjust="0"/>
  </p:normalViewPr>
  <p:slideViewPr>
    <p:cSldViewPr showGuides="1">
      <p:cViewPr varScale="1">
        <p:scale>
          <a:sx n="67" d="100"/>
          <a:sy n="67" d="100"/>
        </p:scale>
        <p:origin x="-1044" y="-96"/>
      </p:cViewPr>
      <p:guideLst>
        <p:guide orient="horz" pos="28"/>
        <p:guide pos="2893"/>
        <p:guide pos="3120"/>
      </p:guideLst>
    </p:cSldViewPr>
  </p:slideViewPr>
  <p:outlineViewPr>
    <p:cViewPr>
      <p:scale>
        <a:sx n="33" d="100"/>
        <a:sy n="33" d="100"/>
      </p:scale>
      <p:origin x="0" y="-391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5" d="100"/>
          <a:sy n="55" d="100"/>
        </p:scale>
        <p:origin x="-274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spcBef>
                <a:spcPct val="0"/>
              </a:spcBef>
              <a:buClrTx/>
              <a:buFontTx/>
              <a:buNone/>
              <a:defRPr sz="1300">
                <a:latin typeface="Arial" charset="0"/>
                <a:cs typeface="+mn-cs"/>
              </a:defRPr>
            </a:lvl1pPr>
          </a:lstStyle>
          <a:p>
            <a:pPr>
              <a:defRPr/>
            </a:pPr>
            <a:endParaRPr lang="en-US" dirty="0"/>
          </a:p>
        </p:txBody>
      </p:sp>
      <p:sp>
        <p:nvSpPr>
          <p:cNvPr id="3584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spcBef>
                <a:spcPct val="0"/>
              </a:spcBef>
              <a:buClrTx/>
              <a:buFontTx/>
              <a:buNone/>
              <a:defRPr sz="1300">
                <a:latin typeface="Arial" charset="0"/>
                <a:cs typeface="+mn-cs"/>
              </a:defRPr>
            </a:lvl1pPr>
          </a:lstStyle>
          <a:p>
            <a:pPr>
              <a:defRPr/>
            </a:pPr>
            <a:endParaRPr lang="en-US" dirty="0"/>
          </a:p>
        </p:txBody>
      </p:sp>
      <p:sp>
        <p:nvSpPr>
          <p:cNvPr id="3584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spcBef>
                <a:spcPct val="0"/>
              </a:spcBef>
              <a:buClrTx/>
              <a:buFontTx/>
              <a:buNone/>
              <a:defRPr sz="1300">
                <a:latin typeface="Arial" charset="0"/>
                <a:cs typeface="+mn-cs"/>
              </a:defRPr>
            </a:lvl1pPr>
          </a:lstStyle>
          <a:p>
            <a:pPr>
              <a:defRPr/>
            </a:pPr>
            <a:endParaRPr lang="en-US" dirty="0"/>
          </a:p>
        </p:txBody>
      </p:sp>
      <p:sp>
        <p:nvSpPr>
          <p:cNvPr id="3584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spcBef>
                <a:spcPct val="0"/>
              </a:spcBef>
              <a:buClrTx/>
              <a:buFontTx/>
              <a:buNone/>
              <a:defRPr sz="1300">
                <a:latin typeface="Arial" charset="0"/>
                <a:cs typeface="+mn-cs"/>
              </a:defRPr>
            </a:lvl1pPr>
          </a:lstStyle>
          <a:p>
            <a:pPr>
              <a:defRPr/>
            </a:pPr>
            <a:fld id="{C22BB5FB-F9D0-4CA3-966F-1DC2DE9B22E8}" type="slidenum">
              <a:rPr lang="en-US"/>
              <a:pPr>
                <a:defRPr/>
              </a:pPr>
              <a:t>‹Nr.›</a:t>
            </a:fld>
            <a:endParaRPr lang="en-US" dirty="0"/>
          </a:p>
        </p:txBody>
      </p:sp>
    </p:spTree>
    <p:extLst>
      <p:ext uri="{BB962C8B-B14F-4D97-AF65-F5344CB8AC3E}">
        <p14:creationId xmlns:p14="http://schemas.microsoft.com/office/powerpoint/2010/main" val="210857962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l">
              <a:spcBef>
                <a:spcPct val="0"/>
              </a:spcBef>
              <a:buClrTx/>
              <a:buFontTx/>
              <a:buNone/>
              <a:defRPr sz="1300">
                <a:latin typeface="Arial" charset="0"/>
                <a:cs typeface="+mn-cs"/>
              </a:defRPr>
            </a:lvl1pPr>
          </a:lstStyle>
          <a:p>
            <a:pPr>
              <a:defRPr/>
            </a:pPr>
            <a:endParaRPr lang="en-US" dirty="0"/>
          </a:p>
        </p:txBody>
      </p:sp>
      <p:sp>
        <p:nvSpPr>
          <p:cNvPr id="6147"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spcBef>
                <a:spcPct val="0"/>
              </a:spcBef>
              <a:buClrTx/>
              <a:buFontTx/>
              <a:buNone/>
              <a:defRPr sz="1300">
                <a:latin typeface="Arial" charset="0"/>
                <a:cs typeface="+mn-cs"/>
              </a:defRPr>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779463" y="768350"/>
            <a:ext cx="5540375" cy="38369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l">
              <a:spcBef>
                <a:spcPct val="0"/>
              </a:spcBef>
              <a:buClrTx/>
              <a:buFontTx/>
              <a:buNone/>
              <a:defRPr sz="1300">
                <a:latin typeface="Arial" charset="0"/>
                <a:cs typeface="+mn-cs"/>
              </a:defRPr>
            </a:lvl1pPr>
          </a:lstStyle>
          <a:p>
            <a:pPr>
              <a:defRPr/>
            </a:pPr>
            <a:endParaRPr lang="en-US" dirty="0"/>
          </a:p>
        </p:txBody>
      </p:sp>
      <p:sp>
        <p:nvSpPr>
          <p:cNvPr id="6151"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spcBef>
                <a:spcPct val="0"/>
              </a:spcBef>
              <a:buClrTx/>
              <a:buFontTx/>
              <a:buNone/>
              <a:defRPr sz="1300">
                <a:latin typeface="Arial" charset="0"/>
                <a:cs typeface="+mn-cs"/>
              </a:defRPr>
            </a:lvl1pPr>
          </a:lstStyle>
          <a:p>
            <a:pPr>
              <a:defRPr/>
            </a:pPr>
            <a:fld id="{EFBC512C-06D0-46A8-8E41-0D820BB058D9}" type="slidenum">
              <a:rPr lang="en-US"/>
              <a:pPr>
                <a:defRPr/>
              </a:pPr>
              <a:t>‹Nr.›</a:t>
            </a:fld>
            <a:endParaRPr lang="en-US" dirty="0"/>
          </a:p>
        </p:txBody>
      </p:sp>
    </p:spTree>
    <p:extLst>
      <p:ext uri="{BB962C8B-B14F-4D97-AF65-F5344CB8AC3E}">
        <p14:creationId xmlns:p14="http://schemas.microsoft.com/office/powerpoint/2010/main" val="2791304478"/>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Datumsplatzhalter 3"/>
          <p:cNvSpPr>
            <a:spLocks noGrp="1"/>
          </p:cNvSpPr>
          <p:nvPr>
            <p:ph type="dt" idx="10"/>
          </p:nvPr>
        </p:nvSpPr>
        <p:spPr/>
        <p:txBody>
          <a:bodyPr/>
          <a:lstStyle/>
          <a:p>
            <a:pPr>
              <a:defRPr/>
            </a:pPr>
            <a:endParaRPr lang="en-US" dirty="0"/>
          </a:p>
        </p:txBody>
      </p:sp>
      <p:sp>
        <p:nvSpPr>
          <p:cNvPr id="5" name="Foliennummernplatzhalter 4"/>
          <p:cNvSpPr>
            <a:spLocks noGrp="1"/>
          </p:cNvSpPr>
          <p:nvPr>
            <p:ph type="sldNum" sz="quarter" idx="11"/>
          </p:nvPr>
        </p:nvSpPr>
        <p:spPr/>
        <p:txBody>
          <a:bodyPr/>
          <a:lstStyle/>
          <a:p>
            <a:pPr>
              <a:defRPr/>
            </a:pPr>
            <a:fld id="{EFBC512C-06D0-46A8-8E41-0D820BB058D9}" type="slidenum">
              <a:rPr lang="en-US" smtClean="0"/>
              <a:pPr>
                <a:defRPr/>
              </a:pPr>
              <a:t>1</a:t>
            </a:fld>
            <a:endParaRPr lang="en-US" dirty="0"/>
          </a:p>
        </p:txBody>
      </p:sp>
    </p:spTree>
    <p:extLst>
      <p:ext uri="{BB962C8B-B14F-4D97-AF65-F5344CB8AC3E}">
        <p14:creationId xmlns:p14="http://schemas.microsoft.com/office/powerpoint/2010/main" val="3749735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9F81513-3404-488B-98A1-37338926F9CD}" type="slidenum">
              <a:rPr lang="en-US" smtClean="0">
                <a:latin typeface="Arial" pitchFamily="34" charset="0"/>
                <a:cs typeface="Arial" pitchFamily="34" charset="0"/>
              </a:rPr>
              <a:pPr/>
              <a:t>4</a:t>
            </a:fld>
            <a:endParaRPr lang="en-US" dirty="0" smtClean="0">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xfrm>
            <a:off x="782638" y="769938"/>
            <a:ext cx="5535612" cy="3833812"/>
          </a:xfrm>
          <a:ln w="12700" cap="flat"/>
        </p:spPr>
      </p:sp>
      <p:sp>
        <p:nvSpPr>
          <p:cNvPr id="34820" name="Rectangle 3"/>
          <p:cNvSpPr>
            <a:spLocks noGrp="1" noChangeArrowheads="1"/>
          </p:cNvSpPr>
          <p:nvPr>
            <p:ph type="body" idx="1"/>
          </p:nvPr>
        </p:nvSpPr>
        <p:spPr>
          <a:noFill/>
          <a:ln/>
        </p:spPr>
        <p:txBody>
          <a:bodyPr lIns="99860" tIns="49930" rIns="99860" bIns="49930"/>
          <a:lstStyle/>
          <a:p>
            <a:pPr eaLnBrk="1" hangingPunct="1"/>
            <a:r>
              <a:rPr lang="de-DE" dirty="0" smtClean="0">
                <a:latin typeface="Arial" pitchFamily="34" charset="0"/>
              </a:rPr>
              <a:t>*</a:t>
            </a:r>
            <a:r>
              <a:rPr lang="de-DE" dirty="0" err="1" smtClean="0">
                <a:latin typeface="Arial" pitchFamily="34" charset="0"/>
              </a:rPr>
              <a:t>Kitab</a:t>
            </a:r>
            <a:r>
              <a:rPr lang="de-DE" dirty="0" smtClean="0">
                <a:latin typeface="Arial" pitchFamily="34" charset="0"/>
              </a:rPr>
              <a:t>-i-</a:t>
            </a:r>
            <a:r>
              <a:rPr lang="de-DE" dirty="0" err="1" smtClean="0">
                <a:latin typeface="Arial" pitchFamily="34" charset="0"/>
              </a:rPr>
              <a:t>Aqdas</a:t>
            </a:r>
            <a:endParaRPr lang="de-DE" dirty="0" smtClean="0">
              <a:latin typeface="Arial" pitchFamily="34" charset="0"/>
            </a:endParaRPr>
          </a:p>
        </p:txBody>
      </p:sp>
      <p:sp>
        <p:nvSpPr>
          <p:cNvPr id="2" name="Datumsplatzhalter 1"/>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2149801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9F81513-3404-488B-98A1-37338926F9CD}" type="slidenum">
              <a:rPr lang="en-US" smtClean="0">
                <a:latin typeface="Arial" pitchFamily="34" charset="0"/>
                <a:cs typeface="Arial" pitchFamily="34" charset="0"/>
              </a:rPr>
              <a:pPr/>
              <a:t>5</a:t>
            </a:fld>
            <a:endParaRPr lang="en-US" dirty="0" smtClean="0">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xfrm>
            <a:off x="782638" y="769938"/>
            <a:ext cx="5535612" cy="3833812"/>
          </a:xfrm>
          <a:ln w="12700" cap="flat"/>
        </p:spPr>
      </p:sp>
      <p:sp>
        <p:nvSpPr>
          <p:cNvPr id="34820" name="Rectangle 3"/>
          <p:cNvSpPr>
            <a:spLocks noGrp="1" noChangeArrowheads="1"/>
          </p:cNvSpPr>
          <p:nvPr>
            <p:ph type="body" idx="1"/>
          </p:nvPr>
        </p:nvSpPr>
        <p:spPr>
          <a:noFill/>
          <a:ln/>
        </p:spPr>
        <p:txBody>
          <a:bodyPr lIns="99860" tIns="49930" rIns="99860" bIns="49930"/>
          <a:lstStyle/>
          <a:p>
            <a:pPr eaLnBrk="1" hangingPunct="1"/>
            <a:r>
              <a:rPr lang="de-DE" dirty="0" smtClean="0">
                <a:latin typeface="Arial" pitchFamily="34" charset="0"/>
              </a:rPr>
              <a:t>*</a:t>
            </a:r>
            <a:r>
              <a:rPr lang="de-DE" dirty="0" err="1" smtClean="0">
                <a:latin typeface="Arial" pitchFamily="34" charset="0"/>
              </a:rPr>
              <a:t>Kitab</a:t>
            </a:r>
            <a:r>
              <a:rPr lang="de-DE" dirty="0" smtClean="0">
                <a:latin typeface="Arial" pitchFamily="34" charset="0"/>
              </a:rPr>
              <a:t>-i-</a:t>
            </a:r>
            <a:r>
              <a:rPr lang="de-DE" dirty="0" err="1" smtClean="0">
                <a:latin typeface="Arial" pitchFamily="34" charset="0"/>
              </a:rPr>
              <a:t>Aqdas</a:t>
            </a:r>
            <a:endParaRPr lang="de-DE" dirty="0" smtClean="0">
              <a:latin typeface="Arial" pitchFamily="34" charset="0"/>
            </a:endParaRPr>
          </a:p>
        </p:txBody>
      </p:sp>
      <p:sp>
        <p:nvSpPr>
          <p:cNvPr id="2" name="Datumsplatzhalter 1"/>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2149801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9F81513-3404-488B-98A1-37338926F9CD}" type="slidenum">
              <a:rPr lang="en-US" smtClean="0">
                <a:latin typeface="Arial" pitchFamily="34" charset="0"/>
                <a:cs typeface="Arial" pitchFamily="34" charset="0"/>
              </a:rPr>
              <a:pPr/>
              <a:t>6</a:t>
            </a:fld>
            <a:endParaRPr lang="en-US" dirty="0" smtClean="0">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xfrm>
            <a:off x="782638" y="769938"/>
            <a:ext cx="5535612" cy="3833812"/>
          </a:xfrm>
          <a:ln w="12700" cap="flat"/>
        </p:spPr>
      </p:sp>
      <p:sp>
        <p:nvSpPr>
          <p:cNvPr id="34820" name="Rectangle 3"/>
          <p:cNvSpPr>
            <a:spLocks noGrp="1" noChangeArrowheads="1"/>
          </p:cNvSpPr>
          <p:nvPr>
            <p:ph type="body" idx="1"/>
          </p:nvPr>
        </p:nvSpPr>
        <p:spPr>
          <a:noFill/>
          <a:ln/>
        </p:spPr>
        <p:txBody>
          <a:bodyPr lIns="99860" tIns="49930" rIns="99860" bIns="49930"/>
          <a:lstStyle/>
          <a:p>
            <a:pPr eaLnBrk="1" hangingPunct="1"/>
            <a:r>
              <a:rPr lang="de-DE" dirty="0" smtClean="0">
                <a:latin typeface="Arial" pitchFamily="34" charset="0"/>
              </a:rPr>
              <a:t>*</a:t>
            </a:r>
            <a:r>
              <a:rPr lang="de-DE" dirty="0" err="1" smtClean="0">
                <a:latin typeface="Arial" pitchFamily="34" charset="0"/>
              </a:rPr>
              <a:t>Kitab</a:t>
            </a:r>
            <a:r>
              <a:rPr lang="de-DE" dirty="0" smtClean="0">
                <a:latin typeface="Arial" pitchFamily="34" charset="0"/>
              </a:rPr>
              <a:t>-i-</a:t>
            </a:r>
            <a:r>
              <a:rPr lang="de-DE" dirty="0" err="1" smtClean="0">
                <a:latin typeface="Arial" pitchFamily="34" charset="0"/>
              </a:rPr>
              <a:t>Aqdas</a:t>
            </a:r>
            <a:endParaRPr lang="de-DE" dirty="0" smtClean="0">
              <a:latin typeface="Arial" pitchFamily="34" charset="0"/>
            </a:endParaRPr>
          </a:p>
        </p:txBody>
      </p:sp>
      <p:sp>
        <p:nvSpPr>
          <p:cNvPr id="2" name="Datumsplatzhalter 1"/>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2149801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9F81513-3404-488B-98A1-37338926F9CD}" type="slidenum">
              <a:rPr lang="en-US" smtClean="0">
                <a:latin typeface="Arial" pitchFamily="34" charset="0"/>
                <a:cs typeface="Arial" pitchFamily="34" charset="0"/>
              </a:rPr>
              <a:pPr/>
              <a:t>7</a:t>
            </a:fld>
            <a:endParaRPr lang="en-US" dirty="0" smtClean="0">
              <a:latin typeface="Arial" pitchFamily="34" charset="0"/>
              <a:cs typeface="Arial" pitchFamily="34" charset="0"/>
            </a:endParaRPr>
          </a:p>
        </p:txBody>
      </p:sp>
      <p:sp>
        <p:nvSpPr>
          <p:cNvPr id="34819" name="Rectangle 2"/>
          <p:cNvSpPr>
            <a:spLocks noGrp="1" noRot="1" noChangeAspect="1" noChangeArrowheads="1" noTextEdit="1"/>
          </p:cNvSpPr>
          <p:nvPr>
            <p:ph type="sldImg"/>
          </p:nvPr>
        </p:nvSpPr>
        <p:spPr>
          <a:xfrm>
            <a:off x="782638" y="769938"/>
            <a:ext cx="5535612" cy="3833812"/>
          </a:xfrm>
          <a:ln w="12700" cap="flat"/>
        </p:spPr>
      </p:sp>
      <p:sp>
        <p:nvSpPr>
          <p:cNvPr id="34820" name="Rectangle 3"/>
          <p:cNvSpPr>
            <a:spLocks noGrp="1" noChangeArrowheads="1"/>
          </p:cNvSpPr>
          <p:nvPr>
            <p:ph type="body" idx="1"/>
          </p:nvPr>
        </p:nvSpPr>
        <p:spPr>
          <a:noFill/>
          <a:ln/>
        </p:spPr>
        <p:txBody>
          <a:bodyPr lIns="99860" tIns="49930" rIns="99860" bIns="49930"/>
          <a:lstStyle/>
          <a:p>
            <a:pPr eaLnBrk="1" hangingPunct="1"/>
            <a:r>
              <a:rPr lang="de-DE" dirty="0" smtClean="0">
                <a:latin typeface="Arial" pitchFamily="34" charset="0"/>
              </a:rPr>
              <a:t>*</a:t>
            </a:r>
            <a:r>
              <a:rPr lang="de-DE" dirty="0" err="1" smtClean="0">
                <a:latin typeface="Arial" pitchFamily="34" charset="0"/>
              </a:rPr>
              <a:t>Kitab</a:t>
            </a:r>
            <a:r>
              <a:rPr lang="de-DE" dirty="0" smtClean="0">
                <a:latin typeface="Arial" pitchFamily="34" charset="0"/>
              </a:rPr>
              <a:t>-i-</a:t>
            </a:r>
            <a:r>
              <a:rPr lang="de-DE" dirty="0" err="1" smtClean="0">
                <a:latin typeface="Arial" pitchFamily="34" charset="0"/>
              </a:rPr>
              <a:t>Aqdas</a:t>
            </a:r>
            <a:endParaRPr lang="de-DE" dirty="0" smtClean="0">
              <a:latin typeface="Arial" pitchFamily="34" charset="0"/>
            </a:endParaRPr>
          </a:p>
        </p:txBody>
      </p:sp>
      <p:sp>
        <p:nvSpPr>
          <p:cNvPr id="2" name="Datumsplatzhalter 1"/>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2149801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t>
            </a:r>
            <a:r>
              <a:rPr lang="de-DE" dirty="0" err="1" smtClean="0"/>
              <a:t>Bahá´í</a:t>
            </a:r>
            <a:r>
              <a:rPr lang="de-DE" dirty="0" smtClean="0"/>
              <a:t>-Fastengebete</a:t>
            </a:r>
          </a:p>
          <a:p>
            <a:r>
              <a:rPr lang="de-DE" dirty="0" smtClean="0"/>
              <a:t>**</a:t>
            </a:r>
            <a:r>
              <a:rPr lang="de-DE" dirty="0" err="1" smtClean="0"/>
              <a:t>Kitab</a:t>
            </a:r>
            <a:r>
              <a:rPr lang="de-DE" dirty="0" smtClean="0"/>
              <a:t>-i-</a:t>
            </a:r>
            <a:r>
              <a:rPr lang="de-DE" dirty="0" err="1" smtClean="0"/>
              <a:t>Aqdas</a:t>
            </a:r>
            <a:endParaRPr lang="de-DE" dirty="0" smtClean="0"/>
          </a:p>
          <a:p>
            <a:r>
              <a:rPr lang="de-DE" dirty="0" smtClean="0"/>
              <a:t>***Aussagen des Hüters</a:t>
            </a:r>
            <a:endParaRPr lang="de-DE" dirty="0"/>
          </a:p>
        </p:txBody>
      </p:sp>
      <p:sp>
        <p:nvSpPr>
          <p:cNvPr id="4" name="Datumsplatzhalter 3"/>
          <p:cNvSpPr>
            <a:spLocks noGrp="1"/>
          </p:cNvSpPr>
          <p:nvPr>
            <p:ph type="dt" idx="10"/>
          </p:nvPr>
        </p:nvSpPr>
        <p:spPr/>
        <p:txBody>
          <a:bodyPr/>
          <a:lstStyle/>
          <a:p>
            <a:pPr>
              <a:defRPr/>
            </a:pPr>
            <a:endParaRPr lang="en-US" dirty="0"/>
          </a:p>
        </p:txBody>
      </p:sp>
      <p:sp>
        <p:nvSpPr>
          <p:cNvPr id="5" name="Foliennummernplatzhalter 4"/>
          <p:cNvSpPr>
            <a:spLocks noGrp="1"/>
          </p:cNvSpPr>
          <p:nvPr>
            <p:ph type="sldNum" sz="quarter" idx="11"/>
          </p:nvPr>
        </p:nvSpPr>
        <p:spPr/>
        <p:txBody>
          <a:bodyPr/>
          <a:lstStyle/>
          <a:p>
            <a:pPr>
              <a:defRPr/>
            </a:pPr>
            <a:fld id="{EFBC512C-06D0-46A8-8E41-0D820BB058D9}" type="slidenum">
              <a:rPr lang="en-US" smtClean="0"/>
              <a:pPr>
                <a:defRPr/>
              </a:pPr>
              <a:t>8</a:t>
            </a:fld>
            <a:endParaRPr lang="en-US" dirty="0"/>
          </a:p>
        </p:txBody>
      </p:sp>
    </p:spTree>
    <p:extLst>
      <p:ext uri="{BB962C8B-B14F-4D97-AF65-F5344CB8AC3E}">
        <p14:creationId xmlns:p14="http://schemas.microsoft.com/office/powerpoint/2010/main" val="3021147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102" name="Rectangle 6"/>
          <p:cNvSpPr>
            <a:spLocks noGrp="1" noChangeArrowheads="1"/>
          </p:cNvSpPr>
          <p:nvPr>
            <p:ph type="subTitle" idx="1"/>
          </p:nvPr>
        </p:nvSpPr>
        <p:spPr bwMode="black">
          <a:xfrm>
            <a:off x="523844" y="4106863"/>
            <a:ext cx="3500462" cy="998537"/>
          </a:xfrm>
        </p:spPr>
        <p:txBody>
          <a:bodyPr/>
          <a:lstStyle>
            <a:lvl1pPr marL="0" indent="0">
              <a:spcBef>
                <a:spcPct val="0"/>
              </a:spcBef>
              <a:spcAft>
                <a:spcPct val="0"/>
              </a:spcAft>
              <a:buFont typeface="Wingdings" pitchFamily="2" charset="2"/>
              <a:buNone/>
              <a:defRPr sz="1400" b="0" baseline="0">
                <a:solidFill>
                  <a:schemeClr val="accent5">
                    <a:lumMod val="25000"/>
                  </a:schemeClr>
                </a:solidFill>
              </a:defRPr>
            </a:lvl1pPr>
          </a:lstStyle>
          <a:p>
            <a:endParaRPr lang="de-DE" dirty="0"/>
          </a:p>
        </p:txBody>
      </p:sp>
      <p:sp>
        <p:nvSpPr>
          <p:cNvPr id="6"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7"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8"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1"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3"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chemeClr val="accent5">
                  <a:lumMod val="25000"/>
                </a:schemeClr>
              </a:solidFill>
              <a:latin typeface="Arial" charset="0"/>
              <a:cs typeface="+mn-cs"/>
            </a:endParaRPr>
          </a:p>
        </p:txBody>
      </p:sp>
      <p:sp>
        <p:nvSpPr>
          <p:cNvPr id="2" name="Titel 1"/>
          <p:cNvSpPr>
            <a:spLocks noGrp="1"/>
          </p:cNvSpPr>
          <p:nvPr>
            <p:ph type="title" hasCustomPrompt="1"/>
          </p:nvPr>
        </p:nvSpPr>
        <p:spPr>
          <a:xfrm>
            <a:off x="377825" y="332656"/>
            <a:ext cx="9290050" cy="498475"/>
          </a:xfrm>
        </p:spPr>
        <p:txBody>
          <a:bodyPr/>
          <a:lstStyle>
            <a:lvl1pPr>
              <a:defRPr>
                <a:latin typeface="Calibri" panose="020F0502020204030204" pitchFamily="34" charset="0"/>
              </a:defRPr>
            </a:lvl1pPr>
          </a:lstStyle>
          <a:p>
            <a:r>
              <a:rPr lang="de-DE" dirty="0" smtClean="0"/>
              <a:t>	Titelmasterformat durch Klicken bearbeiten</a:t>
            </a:r>
            <a:endParaRPr lang="en-US" dirty="0"/>
          </a:p>
        </p:txBody>
      </p:sp>
      <p:sp>
        <p:nvSpPr>
          <p:cNvPr id="7"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8"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9"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0"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6"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7"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8"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lstStyle>
            <a:lvl1pPr algn="l">
              <a:defRPr sz="2000" b="1">
                <a:latin typeface="Calibri" panose="020F0502020204030204" pitchFamily="34" charset="0"/>
              </a:defRPr>
            </a:lvl1pPr>
          </a:lstStyle>
          <a:p>
            <a:r>
              <a:rPr lang="de-DE" smtClean="0"/>
              <a:t>Titelmasterformat durch Klicken bearbeiten</a:t>
            </a:r>
            <a:endParaRPr lang="en-US"/>
          </a:p>
        </p:txBody>
      </p:sp>
      <p:sp>
        <p:nvSpPr>
          <p:cNvPr id="3" name="Inhaltsplatzhalter 2"/>
          <p:cNvSpPr>
            <a:spLocks noGrp="1"/>
          </p:cNvSpPr>
          <p:nvPr>
            <p:ph idx="1"/>
          </p:nvPr>
        </p:nvSpPr>
        <p:spPr>
          <a:xfrm>
            <a:off x="3873500" y="273050"/>
            <a:ext cx="5537200" cy="5853113"/>
          </a:xfrm>
        </p:spPr>
        <p:txBody>
          <a:bodyPr/>
          <a:lstStyle>
            <a:lvl1pPr>
              <a:defRPr sz="3200">
                <a:latin typeface="Calibri" panose="020F0502020204030204" pitchFamily="34" charset="0"/>
              </a:defRPr>
            </a:lvl1pPr>
            <a:lvl2pPr>
              <a:defRPr sz="2800">
                <a:latin typeface="Calibri" panose="020F0502020204030204" pitchFamily="34" charset="0"/>
              </a:defRPr>
            </a:lvl2pPr>
            <a:lvl3pPr>
              <a:defRPr sz="2400">
                <a:latin typeface="Calibri" panose="020F0502020204030204" pitchFamily="34" charset="0"/>
              </a:defRPr>
            </a:lvl3pPr>
            <a:lvl4pPr>
              <a:defRPr sz="2000">
                <a:latin typeface="Calibri" panose="020F0502020204030204" pitchFamily="34" charset="0"/>
              </a:defRPr>
            </a:lvl4pPr>
            <a:lvl5pPr>
              <a:defRPr sz="2000">
                <a:latin typeface="Calibri" panose="020F0502020204030204" pitchFamily="34" charset="0"/>
              </a:defRPr>
            </a:lvl5pPr>
            <a:lvl6pPr>
              <a:defRPr sz="2000"/>
            </a:lvl6pPr>
            <a:lvl7pPr>
              <a:defRPr sz="2000"/>
            </a:lvl7pPr>
            <a:lvl8pPr>
              <a:defRPr sz="2000"/>
            </a:lvl8pPr>
            <a:lvl9pPr>
              <a:defRPr sz="20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9"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en-US" smtClean="0"/>
              <a:t>Sustainability Lab</a:t>
            </a:r>
            <a:endParaRPr lang="en-US" dirty="0"/>
          </a:p>
        </p:txBody>
      </p:sp>
      <p:sp>
        <p:nvSpPr>
          <p:cNvPr id="10" name="Rectangle 15"/>
          <p:cNvSpPr>
            <a:spLocks noGrp="1" noChangeArrowheads="1"/>
          </p:cNvSpPr>
          <p:nvPr>
            <p:ph type="dt" sz="half" idx="10"/>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de-DE" smtClean="0"/>
              <a:t>12. September 2014</a:t>
            </a:r>
            <a:endParaRPr lang="en-US" dirty="0"/>
          </a:p>
        </p:txBody>
      </p:sp>
      <p:sp>
        <p:nvSpPr>
          <p:cNvPr id="11"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Calibri" panose="020F0502020204030204" pitchFamily="34" charset="0"/>
              <a:cs typeface="+mn-cs"/>
            </a:endParaRPr>
          </a:p>
        </p:txBody>
      </p:sp>
      <p:sp>
        <p:nvSpPr>
          <p:cNvPr id="12"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Calibri" panose="020F0502020204030204" pitchFamily="34"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lstStyle>
            <a:lvl1pPr algn="l">
              <a:defRPr sz="2000" b="1">
                <a:latin typeface="Calibri" panose="020F0502020204030204" pitchFamily="34" charset="0"/>
              </a:defRPr>
            </a:lvl1pPr>
          </a:lstStyle>
          <a:p>
            <a:r>
              <a:rPr lang="de-DE" smtClean="0"/>
              <a:t>Titelmasterformat durch Klicken bearbeiten</a:t>
            </a:r>
            <a:endParaRPr lang="en-US"/>
          </a:p>
        </p:txBody>
      </p:sp>
      <p:sp>
        <p:nvSpPr>
          <p:cNvPr id="3" name="Bildplatzhalter 2"/>
          <p:cNvSpPr>
            <a:spLocks noGrp="1"/>
          </p:cNvSpPr>
          <p:nvPr>
            <p:ph type="pic" idx="1"/>
          </p:nvPr>
        </p:nvSpPr>
        <p:spPr>
          <a:xfrm>
            <a:off x="1941513" y="612775"/>
            <a:ext cx="5943600" cy="4114800"/>
          </a:xfrm>
        </p:spPr>
        <p:txBody>
          <a:bodyPr/>
          <a:lstStyle>
            <a:lvl1pPr marL="0" indent="0">
              <a:buNone/>
              <a:defRPr sz="3200">
                <a:latin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atin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9"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10" name="Rectangle 15"/>
          <p:cNvSpPr>
            <a:spLocks noGrp="1" noChangeArrowheads="1"/>
          </p:cNvSpPr>
          <p:nvPr>
            <p:ph type="dt" sz="half" idx="10"/>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de-DE" smtClean="0"/>
              <a:t>12. September 2014</a:t>
            </a:r>
            <a:endParaRPr lang="en-US" dirty="0"/>
          </a:p>
        </p:txBody>
      </p:sp>
      <p:sp>
        <p:nvSpPr>
          <p:cNvPr id="11"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Calibri" panose="020F0502020204030204" pitchFamily="34" charset="0"/>
              <a:cs typeface="+mn-cs"/>
            </a:endParaRPr>
          </a:p>
        </p:txBody>
      </p:sp>
      <p:sp>
        <p:nvSpPr>
          <p:cNvPr id="12"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9"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10"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1"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15188" y="811213"/>
            <a:ext cx="2339975" cy="5354637"/>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193675" y="811213"/>
            <a:ext cx="6869113" cy="535463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9"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10"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1"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8504" y="332656"/>
            <a:ext cx="9361488" cy="498475"/>
          </a:xfrm>
        </p:spPr>
        <p:txBody>
          <a:bodyPr/>
          <a:lstStyle>
            <a:lvl1pPr>
              <a:defRPr>
                <a:latin typeface="Calibri" panose="020F0502020204030204" pitchFamily="34" charset="0"/>
              </a:defRPr>
            </a:lvl1pPr>
          </a:lstStyle>
          <a:p>
            <a:r>
              <a:rPr lang="de-DE" dirty="0" smtClean="0"/>
              <a:t>	Titelmasterformat durch Klicken bearbeiten</a:t>
            </a:r>
            <a:endParaRPr lang="en-US" dirty="0"/>
          </a:p>
        </p:txBody>
      </p:sp>
      <p:sp>
        <p:nvSpPr>
          <p:cNvPr id="3" name="Tabellenplatzhalter 2"/>
          <p:cNvSpPr>
            <a:spLocks noGrp="1"/>
          </p:cNvSpPr>
          <p:nvPr>
            <p:ph type="tbl" idx="1"/>
          </p:nvPr>
        </p:nvSpPr>
        <p:spPr>
          <a:xfrm>
            <a:off x="560388" y="1628775"/>
            <a:ext cx="8788400" cy="4537075"/>
          </a:xfrm>
        </p:spPr>
        <p:txBody>
          <a:bodyPr/>
          <a:lstStyle>
            <a:lvl1pPr>
              <a:defRPr>
                <a:latin typeface="Calibri" panose="020F0502020204030204" pitchFamily="34" charset="0"/>
              </a:defRPr>
            </a:lvl1pPr>
          </a:lstStyle>
          <a:p>
            <a:pPr lvl="0"/>
            <a:endParaRPr lang="en-US" noProof="0" dirty="0"/>
          </a:p>
        </p:txBody>
      </p:sp>
      <p:sp>
        <p:nvSpPr>
          <p:cNvPr id="8"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en-US" smtClean="0"/>
              <a:t>Sustainability Lab</a:t>
            </a:r>
            <a:endParaRPr lang="en-US" dirty="0"/>
          </a:p>
        </p:txBody>
      </p:sp>
      <p:sp>
        <p:nvSpPr>
          <p:cNvPr id="9"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de-DE" smtClean="0"/>
              <a:t>12. September 2014</a:t>
            </a:r>
            <a:endParaRPr lang="en-US" dirty="0"/>
          </a:p>
        </p:txBody>
      </p:sp>
      <p:sp>
        <p:nvSpPr>
          <p:cNvPr id="10"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Calibri" panose="020F0502020204030204" pitchFamily="34" charset="0"/>
              <a:cs typeface="+mn-cs"/>
            </a:endParaRPr>
          </a:p>
        </p:txBody>
      </p:sp>
      <p:sp>
        <p:nvSpPr>
          <p:cNvPr id="11"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Calibri" panose="020F0502020204030204" pitchFamily="34"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60512" y="332656"/>
            <a:ext cx="9290050" cy="498475"/>
          </a:xfrm>
        </p:spPr>
        <p:txBody>
          <a:bodyPr/>
          <a:lstStyle>
            <a:lvl1pPr>
              <a:defRPr sz="2400">
                <a:latin typeface="Calibri" panose="020F0502020204030204" pitchFamily="34" charset="0"/>
              </a:defRPr>
            </a:lvl1pPr>
          </a:lstStyle>
          <a:p>
            <a:r>
              <a:rPr lang="de-DE" dirty="0" smtClean="0"/>
              <a:t>	Titelmasterformat durch Klicken bearbeiten</a:t>
            </a:r>
            <a:endParaRPr lang="en-US" dirty="0"/>
          </a:p>
        </p:txBody>
      </p:sp>
      <p:sp>
        <p:nvSpPr>
          <p:cNvPr id="3" name="Inhaltsplatzhalter 2"/>
          <p:cNvSpPr>
            <a:spLocks noGrp="1"/>
          </p:cNvSpPr>
          <p:nvPr>
            <p:ph idx="1"/>
          </p:nvPr>
        </p:nvSpPr>
        <p:spPr/>
        <p:txBody>
          <a:bodyPr/>
          <a:lstStyle>
            <a:lvl1pPr marL="266700" indent="-266700">
              <a:defRPr sz="2400">
                <a:latin typeface="Calibri" panose="020F0502020204030204" pitchFamily="34" charset="0"/>
              </a:defRPr>
            </a:lvl1pPr>
            <a:lvl2pPr marL="534988" indent="-304800">
              <a:defRPr sz="2000">
                <a:latin typeface="Calibri" panose="020F0502020204030204" pitchFamily="34" charset="0"/>
              </a:defRPr>
            </a:lvl2pPr>
            <a:lvl3pPr>
              <a:defRPr sz="1800">
                <a:latin typeface="Calibri" panose="020F0502020204030204" pitchFamily="34" charset="0"/>
              </a:defRPr>
            </a:lvl3pPr>
            <a:lvl4pPr marL="982663" indent="-298450">
              <a:defRPr sz="1600">
                <a:latin typeface="Calibri" panose="020F0502020204030204" pitchFamily="34" charset="0"/>
              </a:defRPr>
            </a:lvl4pPr>
            <a:lvl5pPr marL="1165225" indent="-250825">
              <a:defRPr sz="1400">
                <a:latin typeface="Calibri" panose="020F0502020204030204"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8"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en-US" smtClean="0"/>
              <a:t>Sustainability Lab</a:t>
            </a:r>
            <a:endParaRPr lang="en-US" dirty="0"/>
          </a:p>
        </p:txBody>
      </p:sp>
      <p:sp>
        <p:nvSpPr>
          <p:cNvPr id="13"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Calibri" panose="020F0502020204030204" pitchFamily="34" charset="0"/>
                <a:cs typeface="Arial" charset="0"/>
              </a:defRPr>
            </a:lvl1pPr>
          </a:lstStyle>
          <a:p>
            <a:pPr>
              <a:defRPr/>
            </a:pPr>
            <a:r>
              <a:rPr lang="de-DE" smtClean="0"/>
              <a:t>12. September 2014</a:t>
            </a:r>
            <a:endParaRPr lang="en-US" dirty="0"/>
          </a:p>
        </p:txBody>
      </p:sp>
      <p:sp>
        <p:nvSpPr>
          <p:cNvPr id="14"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sz="1000" dirty="0">
              <a:solidFill>
                <a:srgbClr val="002675"/>
              </a:solidFill>
              <a:latin typeface="Calibri" panose="020F0502020204030204" pitchFamily="34" charset="0"/>
              <a:cs typeface="+mn-cs"/>
            </a:endParaRPr>
          </a:p>
        </p:txBody>
      </p:sp>
      <p:sp>
        <p:nvSpPr>
          <p:cNvPr id="15"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Calibri" panose="020F0502020204030204" pitchFamily="34"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782638" y="2906713"/>
            <a:ext cx="8420100" cy="1500187"/>
          </a:xfrm>
        </p:spPr>
        <p:txBody>
          <a:bodyPr anchor="b"/>
          <a:lstStyle>
            <a:lvl1pPr marL="0" indent="0">
              <a:buNone/>
              <a:defRPr sz="2000">
                <a:latin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10"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Calibri" panose="020F0502020204030204" pitchFamily="34" charset="0"/>
              <a:cs typeface="+mn-cs"/>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a:defRPr/>
            </a:pPr>
            <a:r>
              <a:rPr lang="en-US" smtClean="0"/>
              <a:t>Sustainability Lab</a:t>
            </a:r>
            <a:endParaRPr lang="en-US" dirty="0"/>
          </a:p>
        </p:txBody>
      </p:sp>
      <p:sp>
        <p:nvSpPr>
          <p:cNvPr id="4" name="Datumsplatzhalter 3"/>
          <p:cNvSpPr>
            <a:spLocks noGrp="1"/>
          </p:cNvSpPr>
          <p:nvPr>
            <p:ph type="dt" sz="half" idx="11"/>
          </p:nvPr>
        </p:nvSpPr>
        <p:spPr/>
        <p:txBody>
          <a:bodyPr/>
          <a:lstStyle/>
          <a:p>
            <a:pPr>
              <a:defRPr/>
            </a:pPr>
            <a:r>
              <a:rPr lang="de-DE" smtClean="0"/>
              <a:t>12. September 2014</a:t>
            </a:r>
            <a:endParaRPr lang="en-US" dirty="0"/>
          </a:p>
        </p:txBody>
      </p:sp>
      <p:sp>
        <p:nvSpPr>
          <p:cNvPr id="5" name="Foliennummernplatzhalter 4"/>
          <p:cNvSpPr>
            <a:spLocks noGrp="1"/>
          </p:cNvSpPr>
          <p:nvPr>
            <p:ph type="sldNum" sz="quarter" idx="12"/>
          </p:nvPr>
        </p:nvSpPr>
        <p:spPr/>
        <p:txBody>
          <a:bodyPr/>
          <a:lstStyle/>
          <a:p>
            <a:pPr>
              <a:defRPr/>
            </a:pPr>
            <a:fld id="{01E629FB-A647-4818-87A5-BF1EAA1BD129}" type="slidenum">
              <a:rPr lang="en-US" smtClean="0"/>
              <a:pPr>
                <a:defRPr/>
              </a:pPr>
              <a:t>‹Nr.›</a:t>
            </a:fld>
            <a:endParaRPr lang="en-US" dirty="0"/>
          </a:p>
        </p:txBody>
      </p:sp>
    </p:spTree>
    <p:extLst>
      <p:ext uri="{BB962C8B-B14F-4D97-AF65-F5344CB8AC3E}">
        <p14:creationId xmlns:p14="http://schemas.microsoft.com/office/powerpoint/2010/main" val="2944446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a:defRPr/>
            </a:pPr>
            <a:r>
              <a:rPr lang="en-US" smtClean="0"/>
              <a:t>Sustainability Lab</a:t>
            </a:r>
            <a:endParaRPr lang="en-US" dirty="0"/>
          </a:p>
        </p:txBody>
      </p:sp>
      <p:sp>
        <p:nvSpPr>
          <p:cNvPr id="4" name="Datumsplatzhalter 3"/>
          <p:cNvSpPr>
            <a:spLocks noGrp="1"/>
          </p:cNvSpPr>
          <p:nvPr>
            <p:ph type="dt" sz="half" idx="11"/>
          </p:nvPr>
        </p:nvSpPr>
        <p:spPr/>
        <p:txBody>
          <a:bodyPr/>
          <a:lstStyle/>
          <a:p>
            <a:pPr>
              <a:defRPr/>
            </a:pPr>
            <a:r>
              <a:rPr lang="de-DE" smtClean="0"/>
              <a:t>12. September 2014</a:t>
            </a:r>
            <a:endParaRPr lang="en-US" dirty="0"/>
          </a:p>
        </p:txBody>
      </p:sp>
      <p:sp>
        <p:nvSpPr>
          <p:cNvPr id="5" name="Foliennummernplatzhalter 4"/>
          <p:cNvSpPr>
            <a:spLocks noGrp="1"/>
          </p:cNvSpPr>
          <p:nvPr>
            <p:ph type="sldNum" sz="quarter" idx="12"/>
          </p:nvPr>
        </p:nvSpPr>
        <p:spPr/>
        <p:txBody>
          <a:bodyPr/>
          <a:lstStyle/>
          <a:p>
            <a:pPr>
              <a:defRPr/>
            </a:pPr>
            <a:fld id="{01E629FB-A647-4818-87A5-BF1EAA1BD129}" type="slidenum">
              <a:rPr lang="en-US" smtClean="0"/>
              <a:pPr>
                <a:defRPr/>
              </a:pPr>
              <a:t>‹Nr.›</a:t>
            </a:fld>
            <a:endParaRPr lang="en-US" dirty="0"/>
          </a:p>
        </p:txBody>
      </p:sp>
    </p:spTree>
    <p:extLst>
      <p:ext uri="{BB962C8B-B14F-4D97-AF65-F5344CB8AC3E}">
        <p14:creationId xmlns:p14="http://schemas.microsoft.com/office/powerpoint/2010/main" val="3487487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a:defRPr/>
            </a:pPr>
            <a:r>
              <a:rPr lang="en-US" smtClean="0"/>
              <a:t>Sustainability Lab</a:t>
            </a:r>
            <a:endParaRPr lang="en-US" dirty="0"/>
          </a:p>
        </p:txBody>
      </p:sp>
      <p:sp>
        <p:nvSpPr>
          <p:cNvPr id="4" name="Datumsplatzhalter 3"/>
          <p:cNvSpPr>
            <a:spLocks noGrp="1"/>
          </p:cNvSpPr>
          <p:nvPr>
            <p:ph type="dt" sz="half" idx="11"/>
          </p:nvPr>
        </p:nvSpPr>
        <p:spPr/>
        <p:txBody>
          <a:bodyPr/>
          <a:lstStyle/>
          <a:p>
            <a:pPr>
              <a:defRPr/>
            </a:pPr>
            <a:r>
              <a:rPr lang="de-DE" smtClean="0"/>
              <a:t>12. September 2014</a:t>
            </a:r>
            <a:endParaRPr lang="en-US" dirty="0"/>
          </a:p>
        </p:txBody>
      </p:sp>
      <p:sp>
        <p:nvSpPr>
          <p:cNvPr id="5" name="Foliennummernplatzhalter 4"/>
          <p:cNvSpPr>
            <a:spLocks noGrp="1"/>
          </p:cNvSpPr>
          <p:nvPr>
            <p:ph type="sldNum" sz="quarter" idx="12"/>
          </p:nvPr>
        </p:nvSpPr>
        <p:spPr/>
        <p:txBody>
          <a:bodyPr/>
          <a:lstStyle/>
          <a:p>
            <a:pPr>
              <a:defRPr/>
            </a:pPr>
            <a:fld id="{01E629FB-A647-4818-87A5-BF1EAA1BD129}" type="slidenum">
              <a:rPr lang="en-US" smtClean="0"/>
              <a:pPr>
                <a:defRPr/>
              </a:pPr>
              <a:t>‹Nr.›</a:t>
            </a:fld>
            <a:endParaRPr lang="en-US" dirty="0"/>
          </a:p>
        </p:txBody>
      </p:sp>
    </p:spTree>
    <p:extLst>
      <p:ext uri="{BB962C8B-B14F-4D97-AF65-F5344CB8AC3E}">
        <p14:creationId xmlns:p14="http://schemas.microsoft.com/office/powerpoint/2010/main" val="236263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p:txBody>
          <a:bodyPr/>
          <a:lstStyle/>
          <a:p>
            <a:pPr>
              <a:defRPr/>
            </a:pPr>
            <a:r>
              <a:rPr lang="en-US" smtClean="0"/>
              <a:t>Sustainability Lab</a:t>
            </a:r>
            <a:endParaRPr lang="en-US" dirty="0"/>
          </a:p>
        </p:txBody>
      </p:sp>
      <p:sp>
        <p:nvSpPr>
          <p:cNvPr id="4" name="Datumsplatzhalter 3"/>
          <p:cNvSpPr>
            <a:spLocks noGrp="1"/>
          </p:cNvSpPr>
          <p:nvPr>
            <p:ph type="dt" sz="half" idx="11"/>
          </p:nvPr>
        </p:nvSpPr>
        <p:spPr/>
        <p:txBody>
          <a:bodyPr/>
          <a:lstStyle/>
          <a:p>
            <a:pPr>
              <a:defRPr/>
            </a:pPr>
            <a:r>
              <a:rPr lang="de-DE" smtClean="0"/>
              <a:t>12. September 2014</a:t>
            </a:r>
            <a:endParaRPr lang="en-US" dirty="0"/>
          </a:p>
        </p:txBody>
      </p:sp>
      <p:sp>
        <p:nvSpPr>
          <p:cNvPr id="5" name="Foliennummernplatzhalter 4"/>
          <p:cNvSpPr>
            <a:spLocks noGrp="1"/>
          </p:cNvSpPr>
          <p:nvPr>
            <p:ph type="sldNum" sz="quarter" idx="12"/>
          </p:nvPr>
        </p:nvSpPr>
        <p:spPr/>
        <p:txBody>
          <a:bodyPr/>
          <a:lstStyle/>
          <a:p>
            <a:pPr>
              <a:defRPr/>
            </a:pPr>
            <a:fld id="{01E629FB-A647-4818-87A5-BF1EAA1BD129}" type="slidenum">
              <a:rPr lang="en-US" smtClean="0"/>
              <a:pPr>
                <a:defRPr/>
              </a:pPr>
              <a:t>‹Nr.›</a:t>
            </a:fld>
            <a:endParaRPr lang="en-US" dirty="0"/>
          </a:p>
        </p:txBody>
      </p:sp>
    </p:spTree>
    <p:extLst>
      <p:ext uri="{BB962C8B-B14F-4D97-AF65-F5344CB8AC3E}">
        <p14:creationId xmlns:p14="http://schemas.microsoft.com/office/powerpoint/2010/main" val="4840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560388" y="1628775"/>
            <a:ext cx="43180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5030788" y="1628775"/>
            <a:ext cx="43180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9" name="Rectangle 15"/>
          <p:cNvSpPr>
            <a:spLocks noGrp="1" noChangeArrowheads="1"/>
          </p:cNvSpPr>
          <p:nvPr>
            <p:ph type="dt" sz="half" idx="10"/>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10"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1"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1" name="Rectangle 14"/>
          <p:cNvSpPr>
            <a:spLocks noGrp="1" noChangeArrowheads="1"/>
          </p:cNvSpPr>
          <p:nvPr>
            <p:ph type="ftr" sz="quarter" idx="10"/>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12" name="Rectangle 15"/>
          <p:cNvSpPr>
            <a:spLocks noGrp="1" noChangeArrowheads="1"/>
          </p:cNvSpPr>
          <p:nvPr>
            <p:ph type="dt" sz="half" idx="11"/>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13" name="Line 17"/>
          <p:cNvSpPr>
            <a:spLocks noChangeShapeType="1"/>
          </p:cNvSpPr>
          <p:nvPr userDrawn="1"/>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14" name="Rectangle 12"/>
          <p:cNvSpPr>
            <a:spLocks noGrp="1" noChangeArrowheads="1"/>
          </p:cNvSpPr>
          <p:nvPr>
            <p:ph type="sldNum" sz="quarter" idx="12"/>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1573" y="332656"/>
            <a:ext cx="9307215" cy="498475"/>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27" name="Rectangle 5"/>
          <p:cNvSpPr>
            <a:spLocks noGrp="1" noChangeArrowheads="1"/>
          </p:cNvSpPr>
          <p:nvPr>
            <p:ph type="body" idx="1"/>
          </p:nvPr>
        </p:nvSpPr>
        <p:spPr bwMode="auto">
          <a:xfrm>
            <a:off x="1352600" y="1628775"/>
            <a:ext cx="799618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86" name="Rectangle 14"/>
          <p:cNvSpPr>
            <a:spLocks noGrp="1" noChangeArrowheads="1"/>
          </p:cNvSpPr>
          <p:nvPr>
            <p:ph type="ftr" sz="quarter" idx="3"/>
          </p:nvPr>
        </p:nvSpPr>
        <p:spPr bwMode="auto">
          <a:xfrm>
            <a:off x="5255716" y="6597352"/>
            <a:ext cx="3513708" cy="2535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en-US" smtClean="0"/>
              <a:t>Sustainability Lab</a:t>
            </a:r>
            <a:endParaRPr lang="en-US" dirty="0"/>
          </a:p>
        </p:txBody>
      </p:sp>
      <p:sp>
        <p:nvSpPr>
          <p:cNvPr id="3087" name="Rectangle 15"/>
          <p:cNvSpPr>
            <a:spLocks noGrp="1" noChangeArrowheads="1"/>
          </p:cNvSpPr>
          <p:nvPr>
            <p:ph type="dt" sz="half" idx="2"/>
          </p:nvPr>
        </p:nvSpPr>
        <p:spPr bwMode="auto">
          <a:xfrm>
            <a:off x="1352600" y="6597352"/>
            <a:ext cx="2109788" cy="246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2675"/>
                </a:solidFill>
                <a:latin typeface="Arial" charset="0"/>
                <a:cs typeface="Arial" charset="0"/>
              </a:defRPr>
            </a:lvl1pPr>
          </a:lstStyle>
          <a:p>
            <a:pPr>
              <a:defRPr/>
            </a:pPr>
            <a:r>
              <a:rPr lang="de-DE" smtClean="0"/>
              <a:t>12. September 2014</a:t>
            </a:r>
            <a:endParaRPr lang="en-US" dirty="0"/>
          </a:p>
        </p:txBody>
      </p:sp>
      <p:sp>
        <p:nvSpPr>
          <p:cNvPr id="3088" name="Line 16"/>
          <p:cNvSpPr>
            <a:spLocks noChangeShapeType="1"/>
          </p:cNvSpPr>
          <p:nvPr/>
        </p:nvSpPr>
        <p:spPr bwMode="black">
          <a:xfrm>
            <a:off x="1073150" y="147638"/>
            <a:ext cx="0" cy="234950"/>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latin typeface="Arial" charset="0"/>
              <a:cs typeface="+mn-cs"/>
            </a:endParaRPr>
          </a:p>
        </p:txBody>
      </p:sp>
      <p:sp>
        <p:nvSpPr>
          <p:cNvPr id="3089" name="Line 17"/>
          <p:cNvSpPr>
            <a:spLocks noChangeShapeType="1"/>
          </p:cNvSpPr>
          <p:nvPr/>
        </p:nvSpPr>
        <p:spPr bwMode="black">
          <a:xfrm>
            <a:off x="1073150" y="6470650"/>
            <a:ext cx="0" cy="192088"/>
          </a:xfrm>
          <a:prstGeom prst="line">
            <a:avLst/>
          </a:prstGeom>
          <a:noFill/>
          <a:ln w="9525">
            <a:solidFill>
              <a:srgbClr val="FFFFFF"/>
            </a:solidFill>
            <a:round/>
            <a:headEnd/>
            <a:tailEnd/>
          </a:ln>
          <a:effectLst/>
        </p:spPr>
        <p:txBody>
          <a:bodyPr wrap="none" anchor="ctr"/>
          <a:lstStyle/>
          <a:p>
            <a:pPr algn="ctr">
              <a:spcBef>
                <a:spcPct val="50000"/>
              </a:spcBef>
              <a:buClr>
                <a:schemeClr val="accent2"/>
              </a:buClr>
              <a:buFont typeface="Wingdings" pitchFamily="2" charset="2"/>
              <a:buNone/>
              <a:defRPr/>
            </a:pPr>
            <a:endParaRPr lang="en-US" dirty="0">
              <a:solidFill>
                <a:srgbClr val="002675"/>
              </a:solidFill>
              <a:latin typeface="Arial" charset="0"/>
              <a:cs typeface="+mn-cs"/>
            </a:endParaRPr>
          </a:p>
        </p:txBody>
      </p:sp>
      <p:sp>
        <p:nvSpPr>
          <p:cNvPr id="3084" name="Rectangle 12"/>
          <p:cNvSpPr>
            <a:spLocks noGrp="1" noChangeArrowheads="1"/>
          </p:cNvSpPr>
          <p:nvPr>
            <p:ph type="sldNum" sz="quarter" idx="4"/>
          </p:nvPr>
        </p:nvSpPr>
        <p:spPr bwMode="black">
          <a:xfrm>
            <a:off x="9217024" y="6631569"/>
            <a:ext cx="632520" cy="23298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50000"/>
              </a:spcBef>
              <a:buClrTx/>
              <a:buFontTx/>
              <a:buNone/>
              <a:defRPr sz="1000" b="0">
                <a:solidFill>
                  <a:srgbClr val="002675"/>
                </a:solidFill>
                <a:latin typeface="Arial" charset="0"/>
                <a:cs typeface="+mn-cs"/>
              </a:defRPr>
            </a:lvl1pPr>
          </a:lstStyle>
          <a:p>
            <a:pPr>
              <a:defRPr/>
            </a:pPr>
            <a:fld id="{01E629FB-A647-4818-87A5-BF1EAA1BD129}" type="slidenum">
              <a:rPr lang="en-US" smtClean="0"/>
              <a:pPr>
                <a:defRPr/>
              </a:pPr>
              <a:t>‹Nr.›</a:t>
            </a:fld>
            <a:endParaRPr lang="en-US" dirty="0"/>
          </a:p>
        </p:txBody>
      </p:sp>
    </p:spTree>
  </p:cSld>
  <p:clrMap bg1="lt1" tx1="dk1" bg2="lt2" tx2="dk2" accent1="accent1" accent2="accent2" accent3="accent3" accent4="accent4" accent5="accent5" accent6="accent6" hlink="hlink" folHlink="folHlink"/>
  <p:sldLayoutIdLst>
    <p:sldLayoutId id="2147484311" r:id="rId1"/>
    <p:sldLayoutId id="2147484312" r:id="rId2"/>
    <p:sldLayoutId id="2147484313" r:id="rId3"/>
    <p:sldLayoutId id="2147484323" r:id="rId4"/>
    <p:sldLayoutId id="2147484324" r:id="rId5"/>
    <p:sldLayoutId id="2147484325" r:id="rId6"/>
    <p:sldLayoutId id="2147484326" r:id="rId7"/>
    <p:sldLayoutId id="2147484314" r:id="rId8"/>
    <p:sldLayoutId id="2147484315" r:id="rId9"/>
    <p:sldLayoutId id="2147484316" r:id="rId10"/>
    <p:sldLayoutId id="2147484317" r:id="rId11"/>
    <p:sldLayoutId id="2147484318" r:id="rId12"/>
    <p:sldLayoutId id="2147484319" r:id="rId13"/>
    <p:sldLayoutId id="2147484320" r:id="rId14"/>
    <p:sldLayoutId id="2147484321" r:id="rId15"/>
    <p:sldLayoutId id="2147484322" r:id="rId16"/>
  </p:sldLayoutIdLst>
  <p:timing>
    <p:tnLst>
      <p:par>
        <p:cTn id="1" dur="indefinite" restart="never" nodeType="tmRoot"/>
      </p:par>
    </p:tnLst>
  </p:timing>
  <p:hf hdr="0"/>
  <p:txStyles>
    <p:titleStyle>
      <a:lvl1pPr algn="l" rtl="0" eaLnBrk="0" fontAlgn="base" hangingPunct="0">
        <a:lnSpc>
          <a:spcPct val="90000"/>
        </a:lnSpc>
        <a:spcBef>
          <a:spcPct val="0"/>
        </a:spcBef>
        <a:spcAft>
          <a:spcPct val="0"/>
        </a:spcAft>
        <a:defRPr sz="2400" b="1">
          <a:solidFill>
            <a:srgbClr val="B3B15F"/>
          </a:solidFill>
          <a:latin typeface="+mj-lt"/>
          <a:ea typeface="+mj-ea"/>
          <a:cs typeface="+mj-cs"/>
        </a:defRPr>
      </a:lvl1pPr>
      <a:lvl2pPr algn="l" rtl="0" eaLnBrk="0" fontAlgn="base" hangingPunct="0">
        <a:lnSpc>
          <a:spcPct val="90000"/>
        </a:lnSpc>
        <a:spcBef>
          <a:spcPct val="0"/>
        </a:spcBef>
        <a:spcAft>
          <a:spcPct val="0"/>
        </a:spcAft>
        <a:defRPr sz="2400" b="1">
          <a:solidFill>
            <a:srgbClr val="030D6B"/>
          </a:solidFill>
          <a:latin typeface="Arial" charset="0"/>
          <a:cs typeface="Arial" charset="0"/>
        </a:defRPr>
      </a:lvl2pPr>
      <a:lvl3pPr algn="l" rtl="0" eaLnBrk="0" fontAlgn="base" hangingPunct="0">
        <a:lnSpc>
          <a:spcPct val="90000"/>
        </a:lnSpc>
        <a:spcBef>
          <a:spcPct val="0"/>
        </a:spcBef>
        <a:spcAft>
          <a:spcPct val="0"/>
        </a:spcAft>
        <a:defRPr sz="2400" b="1">
          <a:solidFill>
            <a:srgbClr val="030D6B"/>
          </a:solidFill>
          <a:latin typeface="Arial" charset="0"/>
          <a:cs typeface="Arial" charset="0"/>
        </a:defRPr>
      </a:lvl3pPr>
      <a:lvl4pPr algn="l" rtl="0" eaLnBrk="0" fontAlgn="base" hangingPunct="0">
        <a:lnSpc>
          <a:spcPct val="90000"/>
        </a:lnSpc>
        <a:spcBef>
          <a:spcPct val="0"/>
        </a:spcBef>
        <a:spcAft>
          <a:spcPct val="0"/>
        </a:spcAft>
        <a:defRPr sz="2400" b="1">
          <a:solidFill>
            <a:srgbClr val="030D6B"/>
          </a:solidFill>
          <a:latin typeface="Arial" charset="0"/>
          <a:cs typeface="Arial" charset="0"/>
        </a:defRPr>
      </a:lvl4pPr>
      <a:lvl5pPr algn="l" rtl="0" eaLnBrk="0" fontAlgn="base" hangingPunct="0">
        <a:lnSpc>
          <a:spcPct val="90000"/>
        </a:lnSpc>
        <a:spcBef>
          <a:spcPct val="0"/>
        </a:spcBef>
        <a:spcAft>
          <a:spcPct val="0"/>
        </a:spcAft>
        <a:defRPr sz="2400" b="1">
          <a:solidFill>
            <a:srgbClr val="030D6B"/>
          </a:solidFill>
          <a:latin typeface="Arial" charset="0"/>
          <a:cs typeface="Arial" charset="0"/>
        </a:defRPr>
      </a:lvl5pPr>
      <a:lvl6pPr marL="457200" algn="l" rtl="0" fontAlgn="base">
        <a:lnSpc>
          <a:spcPct val="90000"/>
        </a:lnSpc>
        <a:spcBef>
          <a:spcPct val="0"/>
        </a:spcBef>
        <a:spcAft>
          <a:spcPct val="0"/>
        </a:spcAft>
        <a:defRPr sz="2000">
          <a:solidFill>
            <a:schemeClr val="tx2"/>
          </a:solidFill>
          <a:latin typeface="Arial" charset="0"/>
          <a:cs typeface="Arial" charset="0"/>
        </a:defRPr>
      </a:lvl6pPr>
      <a:lvl7pPr marL="914400" algn="l" rtl="0" fontAlgn="base">
        <a:lnSpc>
          <a:spcPct val="90000"/>
        </a:lnSpc>
        <a:spcBef>
          <a:spcPct val="0"/>
        </a:spcBef>
        <a:spcAft>
          <a:spcPct val="0"/>
        </a:spcAft>
        <a:defRPr sz="2000">
          <a:solidFill>
            <a:schemeClr val="tx2"/>
          </a:solidFill>
          <a:latin typeface="Arial" charset="0"/>
          <a:cs typeface="Arial" charset="0"/>
        </a:defRPr>
      </a:lvl7pPr>
      <a:lvl8pPr marL="1371600" algn="l" rtl="0" fontAlgn="base">
        <a:lnSpc>
          <a:spcPct val="90000"/>
        </a:lnSpc>
        <a:spcBef>
          <a:spcPct val="0"/>
        </a:spcBef>
        <a:spcAft>
          <a:spcPct val="0"/>
        </a:spcAft>
        <a:defRPr sz="2000">
          <a:solidFill>
            <a:schemeClr val="tx2"/>
          </a:solidFill>
          <a:latin typeface="Arial" charset="0"/>
          <a:cs typeface="Arial" charset="0"/>
        </a:defRPr>
      </a:lvl8pPr>
      <a:lvl9pPr marL="1828800" algn="l" rtl="0" fontAlgn="base">
        <a:lnSpc>
          <a:spcPct val="90000"/>
        </a:lnSpc>
        <a:spcBef>
          <a:spcPct val="0"/>
        </a:spcBef>
        <a:spcAft>
          <a:spcPct val="0"/>
        </a:spcAft>
        <a:defRPr sz="2000">
          <a:solidFill>
            <a:schemeClr val="tx2"/>
          </a:solidFill>
          <a:latin typeface="Arial" charset="0"/>
          <a:cs typeface="Arial" charset="0"/>
        </a:defRPr>
      </a:lvl9pPr>
    </p:titleStyle>
    <p:bodyStyle>
      <a:lvl1pPr marL="228600" indent="-228600" algn="l" rtl="0" eaLnBrk="0" fontAlgn="base" hangingPunct="0">
        <a:lnSpc>
          <a:spcPct val="90000"/>
        </a:lnSpc>
        <a:spcBef>
          <a:spcPct val="15000"/>
        </a:spcBef>
        <a:spcAft>
          <a:spcPct val="15000"/>
        </a:spcAft>
        <a:buClr>
          <a:schemeClr val="tx2"/>
        </a:buClr>
        <a:buFont typeface="Wingdings" pitchFamily="2" charset="2"/>
        <a:buChar char="§"/>
        <a:defRPr sz="2400" b="1">
          <a:solidFill>
            <a:srgbClr val="002675"/>
          </a:solidFill>
          <a:latin typeface="+mn-lt"/>
          <a:ea typeface="+mn-ea"/>
          <a:cs typeface="+mn-cs"/>
        </a:defRPr>
      </a:lvl1pPr>
      <a:lvl2pPr marL="457200" indent="-227013" algn="l" rtl="0" eaLnBrk="0" fontAlgn="base" hangingPunct="0">
        <a:lnSpc>
          <a:spcPct val="90000"/>
        </a:lnSpc>
        <a:spcBef>
          <a:spcPct val="15000"/>
        </a:spcBef>
        <a:spcAft>
          <a:spcPct val="15000"/>
        </a:spcAft>
        <a:buClr>
          <a:schemeClr val="tx2"/>
        </a:buClr>
        <a:buFont typeface="Arial" pitchFamily="34" charset="0"/>
        <a:buChar char="–"/>
        <a:defRPr sz="2000">
          <a:solidFill>
            <a:srgbClr val="002675"/>
          </a:solidFill>
          <a:latin typeface="+mn-lt"/>
          <a:cs typeface="+mn-cs"/>
        </a:defRPr>
      </a:lvl2pPr>
      <a:lvl3pPr marL="682625" indent="-223838" algn="l" rtl="0" eaLnBrk="0" fontAlgn="base" hangingPunct="0">
        <a:lnSpc>
          <a:spcPct val="90000"/>
        </a:lnSpc>
        <a:spcBef>
          <a:spcPct val="15000"/>
        </a:spcBef>
        <a:spcAft>
          <a:spcPct val="15000"/>
        </a:spcAft>
        <a:buClr>
          <a:schemeClr val="tx2"/>
        </a:buClr>
        <a:buChar char="•"/>
        <a:defRPr sz="1800">
          <a:solidFill>
            <a:srgbClr val="002675"/>
          </a:solidFill>
          <a:latin typeface="+mn-lt"/>
          <a:cs typeface="+mn-cs"/>
        </a:defRPr>
      </a:lvl3pPr>
      <a:lvl4pPr marL="912813" indent="-228600" algn="l" rtl="0" eaLnBrk="0" fontAlgn="base" hangingPunct="0">
        <a:lnSpc>
          <a:spcPct val="90000"/>
        </a:lnSpc>
        <a:spcBef>
          <a:spcPct val="15000"/>
        </a:spcBef>
        <a:spcAft>
          <a:spcPct val="15000"/>
        </a:spcAft>
        <a:buClr>
          <a:schemeClr val="tx2"/>
        </a:buClr>
        <a:buFont typeface="Arial" pitchFamily="34" charset="0"/>
        <a:buChar char="–"/>
        <a:defRPr sz="1600">
          <a:solidFill>
            <a:srgbClr val="002675"/>
          </a:solidFill>
          <a:latin typeface="+mn-lt"/>
          <a:cs typeface="+mn-cs"/>
        </a:defRPr>
      </a:lvl4pPr>
      <a:lvl5pPr marL="1143000" indent="-228600" algn="l" rtl="0" eaLnBrk="0" fontAlgn="base" hangingPunct="0">
        <a:lnSpc>
          <a:spcPct val="90000"/>
        </a:lnSpc>
        <a:spcBef>
          <a:spcPct val="15000"/>
        </a:spcBef>
        <a:spcAft>
          <a:spcPct val="15000"/>
        </a:spcAft>
        <a:buClr>
          <a:schemeClr val="tx2"/>
        </a:buClr>
        <a:buFont typeface="Arial" pitchFamily="34" charset="0"/>
        <a:buChar char="&gt;"/>
        <a:defRPr sz="1400">
          <a:solidFill>
            <a:srgbClr val="002675"/>
          </a:solidFill>
          <a:latin typeface="+mn-lt"/>
          <a:cs typeface="+mn-cs"/>
        </a:defRPr>
      </a:lvl5pPr>
      <a:lvl6pPr marL="1600200" indent="-228600" algn="l" rtl="0" fontAlgn="base">
        <a:lnSpc>
          <a:spcPct val="90000"/>
        </a:lnSpc>
        <a:spcBef>
          <a:spcPct val="15000"/>
        </a:spcBef>
        <a:spcAft>
          <a:spcPct val="15000"/>
        </a:spcAft>
        <a:buClr>
          <a:schemeClr val="tx2"/>
        </a:buClr>
        <a:buFont typeface="Arial" charset="0"/>
        <a:buChar char="&gt;"/>
        <a:defRPr sz="1600">
          <a:solidFill>
            <a:schemeClr val="tx1"/>
          </a:solidFill>
          <a:latin typeface="+mn-lt"/>
          <a:cs typeface="+mn-cs"/>
        </a:defRPr>
      </a:lvl6pPr>
      <a:lvl7pPr marL="2057400" indent="-228600" algn="l" rtl="0" fontAlgn="base">
        <a:lnSpc>
          <a:spcPct val="90000"/>
        </a:lnSpc>
        <a:spcBef>
          <a:spcPct val="15000"/>
        </a:spcBef>
        <a:spcAft>
          <a:spcPct val="15000"/>
        </a:spcAft>
        <a:buClr>
          <a:schemeClr val="tx2"/>
        </a:buClr>
        <a:buFont typeface="Arial" charset="0"/>
        <a:buChar char="&gt;"/>
        <a:defRPr sz="1600">
          <a:solidFill>
            <a:schemeClr val="tx1"/>
          </a:solidFill>
          <a:latin typeface="+mn-lt"/>
          <a:cs typeface="+mn-cs"/>
        </a:defRPr>
      </a:lvl7pPr>
      <a:lvl8pPr marL="2514600" indent="-228600" algn="l" rtl="0" fontAlgn="base">
        <a:lnSpc>
          <a:spcPct val="90000"/>
        </a:lnSpc>
        <a:spcBef>
          <a:spcPct val="15000"/>
        </a:spcBef>
        <a:spcAft>
          <a:spcPct val="15000"/>
        </a:spcAft>
        <a:buClr>
          <a:schemeClr val="tx2"/>
        </a:buClr>
        <a:buFont typeface="Arial" charset="0"/>
        <a:buChar char="&gt;"/>
        <a:defRPr sz="1600">
          <a:solidFill>
            <a:schemeClr val="tx1"/>
          </a:solidFill>
          <a:latin typeface="+mn-lt"/>
          <a:cs typeface="+mn-cs"/>
        </a:defRPr>
      </a:lvl8pPr>
      <a:lvl9pPr marL="2971800" indent="-228600" algn="l" rtl="0" fontAlgn="base">
        <a:lnSpc>
          <a:spcPct val="90000"/>
        </a:lnSpc>
        <a:spcBef>
          <a:spcPct val="15000"/>
        </a:spcBef>
        <a:spcAft>
          <a:spcPct val="15000"/>
        </a:spcAft>
        <a:buClr>
          <a:schemeClr val="tx2"/>
        </a:buClr>
        <a:buFont typeface="Arial" charset="0"/>
        <a:buChar char="&gt;"/>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754930" y="3993083"/>
            <a:ext cx="8420100" cy="1362075"/>
          </a:xfrm>
        </p:spPr>
        <p:txBody>
          <a:bodyPr/>
          <a:lstStyle/>
          <a:p>
            <a:pPr algn="ctr"/>
            <a:r>
              <a:rPr lang="de-DE" dirty="0" smtClean="0"/>
              <a:t>Begegnungstag  </a:t>
            </a:r>
            <a:br>
              <a:rPr lang="de-DE" dirty="0" smtClean="0"/>
            </a:br>
            <a:r>
              <a:rPr lang="de-DE" sz="2000" dirty="0" smtClean="0"/>
              <a:t>Hamburg, 14. November 2015</a:t>
            </a:r>
            <a:endParaRPr lang="de-DE" sz="2000" dirty="0"/>
          </a:p>
        </p:txBody>
      </p:sp>
      <p:sp>
        <p:nvSpPr>
          <p:cNvPr id="3" name="Textplatzhalter 2"/>
          <p:cNvSpPr>
            <a:spLocks noGrp="1"/>
          </p:cNvSpPr>
          <p:nvPr>
            <p:ph type="body" idx="1"/>
          </p:nvPr>
        </p:nvSpPr>
        <p:spPr>
          <a:xfrm>
            <a:off x="732236" y="2492896"/>
            <a:ext cx="8420100" cy="1500187"/>
          </a:xfrm>
        </p:spPr>
        <p:txBody>
          <a:bodyPr/>
          <a:lstStyle/>
          <a:p>
            <a:pPr algn="ctr"/>
            <a:r>
              <a:rPr lang="de-DE" sz="5400" dirty="0" smtClean="0"/>
              <a:t>Barmherzigkeit</a:t>
            </a:r>
            <a:endParaRPr lang="de-DE" sz="5400" dirty="0"/>
          </a:p>
        </p:txBody>
      </p:sp>
      <p:sp>
        <p:nvSpPr>
          <p:cNvPr id="4" name="Fußzeilenplatzhalter 3"/>
          <p:cNvSpPr>
            <a:spLocks noGrp="1"/>
          </p:cNvSpPr>
          <p:nvPr>
            <p:ph type="ftr" sz="quarter" idx="4294967295"/>
          </p:nvPr>
        </p:nvSpPr>
        <p:spPr>
          <a:xfrm>
            <a:off x="5817096" y="6453336"/>
            <a:ext cx="3426917" cy="404664"/>
          </a:xfrm>
        </p:spPr>
        <p:txBody>
          <a:bodyPr/>
          <a:lstStyle/>
          <a:p>
            <a:pPr algn="r">
              <a:defRPr/>
            </a:pPr>
            <a:r>
              <a:rPr lang="en-US" dirty="0" err="1" smtClean="0"/>
              <a:t>Bahá´í</a:t>
            </a:r>
            <a:r>
              <a:rPr lang="en-US" dirty="0" smtClean="0"/>
              <a:t>-Frauen-Forum </a:t>
            </a:r>
          </a:p>
          <a:p>
            <a:pPr algn="r">
              <a:defRPr/>
            </a:pPr>
            <a:r>
              <a:rPr lang="en-US" dirty="0" smtClean="0"/>
              <a:t>Waltraud </a:t>
            </a:r>
            <a:r>
              <a:rPr lang="en-US" dirty="0" err="1" smtClean="0"/>
              <a:t>Shafiezade</a:t>
            </a:r>
            <a:r>
              <a:rPr lang="en-US" dirty="0" smtClean="0"/>
              <a:t>, Ingeborg Behjat</a:t>
            </a:r>
            <a:endParaRPr lang="en-US" dirty="0"/>
          </a:p>
        </p:txBody>
      </p:sp>
      <p:sp>
        <p:nvSpPr>
          <p:cNvPr id="5" name="Datumsplatzhalter 4"/>
          <p:cNvSpPr>
            <a:spLocks noGrp="1"/>
          </p:cNvSpPr>
          <p:nvPr>
            <p:ph type="dt" sz="half" idx="4294967295"/>
          </p:nvPr>
        </p:nvSpPr>
        <p:spPr>
          <a:xfrm>
            <a:off x="312565" y="6453336"/>
            <a:ext cx="3462388" cy="318070"/>
          </a:xfrm>
        </p:spPr>
        <p:txBody>
          <a:bodyPr/>
          <a:lstStyle/>
          <a:p>
            <a:pPr>
              <a:defRPr/>
            </a:pPr>
            <a:r>
              <a:rPr lang="de-DE" dirty="0" smtClean="0"/>
              <a:t>14.11.2015</a:t>
            </a:r>
            <a:endParaRPr lang="en-US" dirty="0"/>
          </a:p>
        </p:txBody>
      </p:sp>
      <p:sp>
        <p:nvSpPr>
          <p:cNvPr id="9" name="Textfeld 8"/>
          <p:cNvSpPr txBox="1"/>
          <p:nvPr/>
        </p:nvSpPr>
        <p:spPr>
          <a:xfrm>
            <a:off x="2604636" y="4674120"/>
            <a:ext cx="1164165" cy="584775"/>
          </a:xfrm>
          <a:prstGeom prst="rect">
            <a:avLst/>
          </a:prstGeom>
          <a:noFill/>
        </p:spPr>
        <p:txBody>
          <a:bodyPr wrap="none" rtlCol="0">
            <a:spAutoFit/>
          </a:bodyPr>
          <a:lstStyle/>
          <a:p>
            <a:r>
              <a:rPr lang="de-DE" dirty="0"/>
              <a:t> </a:t>
            </a:r>
          </a:p>
          <a:p>
            <a:pPr algn="ctr"/>
            <a:endParaRPr lang="de-DE" dirty="0"/>
          </a:p>
        </p:txBody>
      </p:sp>
      <p:sp>
        <p:nvSpPr>
          <p:cNvPr id="6" name="Foliennummernplatzhalter 5"/>
          <p:cNvSpPr>
            <a:spLocks noGrp="1"/>
          </p:cNvSpPr>
          <p:nvPr>
            <p:ph type="sldNum" sz="quarter" idx="4294967295"/>
          </p:nvPr>
        </p:nvSpPr>
        <p:spPr>
          <a:xfrm>
            <a:off x="9217024" y="6631569"/>
            <a:ext cx="632520" cy="232982"/>
          </a:xfrm>
        </p:spPr>
        <p:txBody>
          <a:bodyPr/>
          <a:lstStyle/>
          <a:p>
            <a:pPr>
              <a:defRPr/>
            </a:pPr>
            <a:fld id="{01E629FB-A647-4818-87A5-BF1EAA1BD129}" type="slidenum">
              <a:rPr lang="en-US" smtClean="0"/>
              <a:pPr>
                <a:defRPr/>
              </a:pPr>
              <a:t>1</a:t>
            </a:fld>
            <a:endParaRPr lang="en-US" dirty="0"/>
          </a:p>
        </p:txBody>
      </p:sp>
    </p:spTree>
    <p:extLst>
      <p:ext uri="{BB962C8B-B14F-4D97-AF65-F5344CB8AC3E}">
        <p14:creationId xmlns:p14="http://schemas.microsoft.com/office/powerpoint/2010/main" val="2319719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077" y="482253"/>
            <a:ext cx="8847459" cy="498475"/>
          </a:xfrm>
        </p:spPr>
        <p:txBody>
          <a:bodyPr/>
          <a:lstStyle/>
          <a:p>
            <a:r>
              <a:rPr lang="de-DE" dirty="0" smtClean="0"/>
              <a:t>Der barmherzige Mensch</a:t>
            </a:r>
            <a:endParaRPr lang="de-DE" dirty="0"/>
          </a:p>
        </p:txBody>
      </p:sp>
      <p:sp>
        <p:nvSpPr>
          <p:cNvPr id="7" name="Foliennummernplatzhalter 6"/>
          <p:cNvSpPr>
            <a:spLocks noGrp="1"/>
          </p:cNvSpPr>
          <p:nvPr>
            <p:ph type="sldNum" sz="quarter" idx="4"/>
          </p:nvPr>
        </p:nvSpPr>
        <p:spPr/>
        <p:txBody>
          <a:bodyPr/>
          <a:lstStyle/>
          <a:p>
            <a:pPr>
              <a:defRPr/>
            </a:pPr>
            <a:fld id="{01E629FB-A647-4818-87A5-BF1EAA1BD129}" type="slidenum">
              <a:rPr lang="en-US" smtClean="0"/>
              <a:pPr>
                <a:defRPr/>
              </a:pPr>
              <a:t>10</a:t>
            </a:fld>
            <a:endParaRPr lang="en-US" dirty="0"/>
          </a:p>
        </p:txBody>
      </p:sp>
      <p:sp>
        <p:nvSpPr>
          <p:cNvPr id="61" name="Interaktive Schaltfläche: Nächste(r) oder Weiter 60">
            <a:hlinkClick r:id="" action="ppaction://hlinkshowjump?jump=lastslide" highlightClick="1"/>
          </p:cNvPr>
          <p:cNvSpPr/>
          <p:nvPr/>
        </p:nvSpPr>
        <p:spPr bwMode="auto">
          <a:xfrm>
            <a:off x="8825880" y="6165304"/>
            <a:ext cx="447600"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930077" y="908720"/>
            <a:ext cx="8208912" cy="3724096"/>
          </a:xfrm>
          <a:prstGeom prst="rect">
            <a:avLst/>
          </a:prstGeom>
          <a:ln>
            <a:noFill/>
          </a:ln>
        </p:spPr>
        <p:txBody>
          <a:bodyPr wrap="square">
            <a:spAutoFit/>
          </a:bodyPr>
          <a:lstStyle/>
          <a:p>
            <a:r>
              <a:rPr lang="de-DE" sz="2000" i="1" dirty="0" smtClean="0">
                <a:solidFill>
                  <a:srgbClr val="002675"/>
                </a:solidFill>
              </a:rPr>
              <a:t>Religion ist die Ursache der Menschlichkeit:</a:t>
            </a:r>
          </a:p>
          <a:p>
            <a:r>
              <a:rPr lang="de-DE" sz="2000" dirty="0">
                <a:solidFill>
                  <a:srgbClr val="002675"/>
                </a:solidFill>
              </a:rPr>
              <a:t>Zitat aus den </a:t>
            </a:r>
            <a:r>
              <a:rPr lang="de-DE" sz="2000" dirty="0" err="1" smtClean="0">
                <a:solidFill>
                  <a:srgbClr val="002675"/>
                </a:solidFill>
              </a:rPr>
              <a:t>Bahá´í</a:t>
            </a:r>
            <a:r>
              <a:rPr lang="de-DE" sz="2000" dirty="0" smtClean="0">
                <a:solidFill>
                  <a:srgbClr val="002675"/>
                </a:solidFill>
              </a:rPr>
              <a:t>-Schriften:</a:t>
            </a:r>
          </a:p>
          <a:p>
            <a:endParaRPr lang="de-DE" i="1" dirty="0" smtClean="0">
              <a:solidFill>
                <a:srgbClr val="002675"/>
              </a:solidFill>
            </a:endParaRPr>
          </a:p>
          <a:p>
            <a:r>
              <a:rPr lang="de-DE" sz="2000" dirty="0" smtClean="0">
                <a:solidFill>
                  <a:srgbClr val="002675"/>
                </a:solidFill>
              </a:rPr>
              <a:t>Barmherzige </a:t>
            </a:r>
            <a:r>
              <a:rPr lang="de-DE" sz="2000" dirty="0">
                <a:solidFill>
                  <a:srgbClr val="002675"/>
                </a:solidFill>
              </a:rPr>
              <a:t>Werke sind in den Augen Gottes wohlgefällig und des Lobes würdig; sie sind als ein Fürst aller edlen Taten anzusehen</a:t>
            </a:r>
            <a:r>
              <a:rPr lang="de-DE" sz="2000" dirty="0" smtClean="0">
                <a:solidFill>
                  <a:srgbClr val="002675"/>
                </a:solidFill>
              </a:rPr>
              <a:t>.</a:t>
            </a:r>
            <a:r>
              <a:rPr lang="de-DE" sz="2000" dirty="0">
                <a:solidFill>
                  <a:srgbClr val="002675"/>
                </a:solidFill>
              </a:rPr>
              <a:t> Selig ist, wer seinen Bruder sich selbst vorzieht. Wahrlich, ein solcher Mensch wird kraft des Willens Gottes, des Allwissenden, des Allweisen, zum Volke </a:t>
            </a:r>
            <a:r>
              <a:rPr lang="de-DE" sz="2000" dirty="0" err="1">
                <a:solidFill>
                  <a:srgbClr val="002675"/>
                </a:solidFill>
              </a:rPr>
              <a:t>Bahás</a:t>
            </a:r>
            <a:r>
              <a:rPr lang="de-DE" sz="2000" dirty="0">
                <a:solidFill>
                  <a:srgbClr val="002675"/>
                </a:solidFill>
              </a:rPr>
              <a:t> gezählt, das in der Roten Arche wohnt. </a:t>
            </a:r>
            <a:r>
              <a:rPr lang="de-DE" sz="2000" dirty="0" smtClean="0">
                <a:solidFill>
                  <a:srgbClr val="002675"/>
                </a:solidFill>
              </a:rPr>
              <a:t>..</a:t>
            </a:r>
          </a:p>
          <a:p>
            <a:r>
              <a:rPr lang="de-DE" sz="2000" dirty="0" smtClean="0">
                <a:solidFill>
                  <a:srgbClr val="002675"/>
                </a:solidFill>
              </a:rPr>
              <a:t>in </a:t>
            </a:r>
            <a:r>
              <a:rPr lang="de-DE" sz="2000" dirty="0">
                <a:solidFill>
                  <a:srgbClr val="002675"/>
                </a:solidFill>
              </a:rPr>
              <a:t>jeder Lage, in Glück und Not, ob geehrt oder leidgeprüft, befiehlt dieser Unterdrückte allen Menschen, einander Liebe, Zuneigung, Mitleid und Eintracht zu bezeigen</a:t>
            </a:r>
            <a:r>
              <a:rPr lang="de-DE" sz="2000" dirty="0" smtClean="0">
                <a:solidFill>
                  <a:srgbClr val="002675"/>
                </a:solidFill>
              </a:rPr>
              <a:t>.</a:t>
            </a:r>
          </a:p>
          <a:p>
            <a:endParaRPr lang="de-DE" sz="2000" dirty="0" smtClean="0"/>
          </a:p>
        </p:txBody>
      </p:sp>
    </p:spTree>
    <p:extLst>
      <p:ext uri="{BB962C8B-B14F-4D97-AF65-F5344CB8AC3E}">
        <p14:creationId xmlns:p14="http://schemas.microsoft.com/office/powerpoint/2010/main" val="3568187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8544" y="417141"/>
            <a:ext cx="8847459" cy="498475"/>
          </a:xfrm>
        </p:spPr>
        <p:txBody>
          <a:bodyPr/>
          <a:lstStyle/>
          <a:p>
            <a:r>
              <a:rPr lang="de-DE" dirty="0" smtClean="0"/>
              <a:t>Der barmherzige Mensch</a:t>
            </a:r>
            <a:endParaRPr lang="de-DE" dirty="0"/>
          </a:p>
        </p:txBody>
      </p:sp>
      <p:sp>
        <p:nvSpPr>
          <p:cNvPr id="7" name="Foliennummernplatzhalter 6"/>
          <p:cNvSpPr>
            <a:spLocks noGrp="1"/>
          </p:cNvSpPr>
          <p:nvPr>
            <p:ph type="sldNum" sz="quarter" idx="4"/>
          </p:nvPr>
        </p:nvSpPr>
        <p:spPr/>
        <p:txBody>
          <a:bodyPr/>
          <a:lstStyle/>
          <a:p>
            <a:pPr>
              <a:defRPr/>
            </a:pPr>
            <a:fld id="{01E629FB-A647-4818-87A5-BF1EAA1BD129}" type="slidenum">
              <a:rPr lang="en-US" smtClean="0"/>
              <a:pPr>
                <a:defRPr/>
              </a:pPr>
              <a:t>11</a:t>
            </a:fld>
            <a:endParaRPr lang="en-US" dirty="0"/>
          </a:p>
        </p:txBody>
      </p:sp>
      <p:sp>
        <p:nvSpPr>
          <p:cNvPr id="61" name="Interaktive Schaltfläche: Nächste(r) oder Weiter 60">
            <a:hlinkClick r:id="" action="ppaction://hlinkshowjump?jump=lastslide" highlightClick="1"/>
          </p:cNvPr>
          <p:cNvSpPr/>
          <p:nvPr/>
        </p:nvSpPr>
        <p:spPr bwMode="auto">
          <a:xfrm>
            <a:off x="8825880" y="6165304"/>
            <a:ext cx="447600"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616968" y="908720"/>
            <a:ext cx="8656512" cy="5016758"/>
          </a:xfrm>
          <a:prstGeom prst="rect">
            <a:avLst/>
          </a:prstGeom>
          <a:ln>
            <a:noFill/>
          </a:ln>
        </p:spPr>
        <p:txBody>
          <a:bodyPr wrap="square">
            <a:spAutoFit/>
          </a:bodyPr>
          <a:lstStyle/>
          <a:p>
            <a:r>
              <a:rPr lang="de-DE" sz="2000" i="1" dirty="0" smtClean="0">
                <a:solidFill>
                  <a:srgbClr val="002675"/>
                </a:solidFill>
              </a:rPr>
              <a:t>Der wahre Mensch entwickelt göttliche Tugenden </a:t>
            </a:r>
          </a:p>
          <a:p>
            <a:endParaRPr lang="de-DE" sz="2000" dirty="0" smtClean="0">
              <a:solidFill>
                <a:srgbClr val="002675"/>
              </a:solidFill>
            </a:endParaRPr>
          </a:p>
          <a:p>
            <a:r>
              <a:rPr lang="de-DE" sz="2000" dirty="0" smtClean="0">
                <a:solidFill>
                  <a:srgbClr val="002675"/>
                </a:solidFill>
              </a:rPr>
              <a:t>Zitat </a:t>
            </a:r>
            <a:r>
              <a:rPr lang="de-DE" sz="2000" dirty="0">
                <a:solidFill>
                  <a:srgbClr val="002675"/>
                </a:solidFill>
              </a:rPr>
              <a:t>aus den </a:t>
            </a:r>
            <a:r>
              <a:rPr lang="de-DE" sz="2000" dirty="0" err="1" smtClean="0">
                <a:solidFill>
                  <a:srgbClr val="002675"/>
                </a:solidFill>
              </a:rPr>
              <a:t>Bahá´í</a:t>
            </a:r>
            <a:r>
              <a:rPr lang="de-DE" sz="2000" dirty="0" smtClean="0">
                <a:solidFill>
                  <a:srgbClr val="002675"/>
                </a:solidFill>
              </a:rPr>
              <a:t>-Schriften:</a:t>
            </a:r>
          </a:p>
          <a:p>
            <a:endParaRPr lang="de-DE" sz="2000" b="1" dirty="0" smtClean="0">
              <a:solidFill>
                <a:srgbClr val="002675"/>
              </a:solidFill>
            </a:endParaRPr>
          </a:p>
          <a:p>
            <a:r>
              <a:rPr lang="de-DE" sz="2000" dirty="0" smtClean="0">
                <a:solidFill>
                  <a:srgbClr val="002675"/>
                </a:solidFill>
              </a:rPr>
              <a:t>Die </a:t>
            </a:r>
            <a:r>
              <a:rPr lang="de-DE" sz="2000" dirty="0">
                <a:solidFill>
                  <a:srgbClr val="002675"/>
                </a:solidFill>
              </a:rPr>
              <a:t>Tugenden, die seiner Würde anstehen, sind Geduld, Erbarmen, Mitleid und Güte für alle Völker und Geschlechter der Erde. </a:t>
            </a:r>
            <a:endParaRPr lang="de-DE" sz="2000" dirty="0" smtClean="0">
              <a:solidFill>
                <a:srgbClr val="002675"/>
              </a:solidFill>
            </a:endParaRPr>
          </a:p>
          <a:p>
            <a:r>
              <a:rPr lang="de-DE" sz="2000" dirty="0" smtClean="0">
                <a:solidFill>
                  <a:srgbClr val="002675"/>
                </a:solidFill>
              </a:rPr>
              <a:t>Seid </a:t>
            </a:r>
            <a:r>
              <a:rPr lang="de-DE" sz="2000" dirty="0">
                <a:solidFill>
                  <a:srgbClr val="002675"/>
                </a:solidFill>
              </a:rPr>
              <a:t>der Waise ein liebevoller Vater, eine Zuflucht dem Hilflosen, ein Schatz dem Armen, dem Kranken Heilung. Seid jedem Opfer der Unterdrückung ein Helfer, ein Beschützer dem Beladenen. Denkt zu allen Zeiten daran, wie ihr jedem Glied der Menschheit einen Dienst erweisen könnt. Schenkt Abneigung und Zurückweisung, Geringschätzung, Feindseligkeit und Ungerechtigkeit keine Beachtung: Tut das Gegenteil. Seid aufrichtig freundlich, nicht nur dem Anschein nach. Jeder der Geliebten Gottes sollte seine Aufmerksamkeit auf das Folgende richten: des Herrn Segen für die Menschen, des Herrn Gnade zu sein</a:t>
            </a:r>
            <a:r>
              <a:rPr lang="de-DE" sz="2000" dirty="0" smtClean="0">
                <a:solidFill>
                  <a:srgbClr val="002675"/>
                </a:solidFill>
              </a:rPr>
              <a:t>.</a:t>
            </a:r>
          </a:p>
          <a:p>
            <a:endParaRPr lang="de-DE" sz="2000" dirty="0"/>
          </a:p>
        </p:txBody>
      </p:sp>
    </p:spTree>
    <p:extLst>
      <p:ext uri="{BB962C8B-B14F-4D97-AF65-F5344CB8AC3E}">
        <p14:creationId xmlns:p14="http://schemas.microsoft.com/office/powerpoint/2010/main" val="1360644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077" y="482253"/>
            <a:ext cx="8847459" cy="498475"/>
          </a:xfrm>
        </p:spPr>
        <p:txBody>
          <a:bodyPr/>
          <a:lstStyle/>
          <a:p>
            <a:r>
              <a:rPr lang="de-DE" dirty="0" smtClean="0"/>
              <a:t>Der </a:t>
            </a:r>
            <a:r>
              <a:rPr lang="de-DE" dirty="0"/>
              <a:t>barmherzige </a:t>
            </a:r>
            <a:r>
              <a:rPr lang="de-DE" dirty="0" smtClean="0"/>
              <a:t>Mensch</a:t>
            </a:r>
            <a:endParaRPr lang="de-DE" b="0" dirty="0">
              <a:solidFill>
                <a:schemeClr val="accent5">
                  <a:lumMod val="25000"/>
                </a:schemeClr>
              </a:solidFill>
            </a:endParaRPr>
          </a:p>
        </p:txBody>
      </p:sp>
      <p:sp>
        <p:nvSpPr>
          <p:cNvPr id="7" name="Foliennummernplatzhalter 6"/>
          <p:cNvSpPr>
            <a:spLocks noGrp="1"/>
          </p:cNvSpPr>
          <p:nvPr>
            <p:ph type="sldNum" sz="quarter" idx="4"/>
          </p:nvPr>
        </p:nvSpPr>
        <p:spPr/>
        <p:txBody>
          <a:bodyPr/>
          <a:lstStyle/>
          <a:p>
            <a:pPr>
              <a:defRPr/>
            </a:pPr>
            <a:fld id="{01E629FB-A647-4818-87A5-BF1EAA1BD129}" type="slidenum">
              <a:rPr lang="en-US" smtClean="0"/>
              <a:pPr>
                <a:defRPr/>
              </a:pPr>
              <a:t>12</a:t>
            </a:fld>
            <a:endParaRPr lang="en-US" dirty="0"/>
          </a:p>
        </p:txBody>
      </p:sp>
      <p:sp>
        <p:nvSpPr>
          <p:cNvPr id="61" name="Interaktive Schaltfläche: Nächste(r) oder Weiter 60">
            <a:hlinkClick r:id="" action="ppaction://hlinkshowjump?jump=lastslide" highlightClick="1"/>
          </p:cNvPr>
          <p:cNvSpPr/>
          <p:nvPr/>
        </p:nvSpPr>
        <p:spPr bwMode="auto">
          <a:xfrm>
            <a:off x="8825880" y="6165304"/>
            <a:ext cx="447600"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930077" y="1289953"/>
            <a:ext cx="8208912" cy="5816977"/>
          </a:xfrm>
          <a:prstGeom prst="rect">
            <a:avLst/>
          </a:prstGeom>
          <a:ln>
            <a:noFill/>
          </a:ln>
        </p:spPr>
        <p:txBody>
          <a:bodyPr wrap="square">
            <a:spAutoFit/>
          </a:bodyPr>
          <a:lstStyle/>
          <a:p>
            <a:r>
              <a:rPr lang="de-DE" sz="2000" i="1" dirty="0" smtClean="0">
                <a:solidFill>
                  <a:srgbClr val="002675"/>
                </a:solidFill>
              </a:rPr>
              <a:t>Die geistige Natur des Menschen</a:t>
            </a:r>
            <a:endParaRPr lang="de-DE" dirty="0">
              <a:solidFill>
                <a:srgbClr val="002675"/>
              </a:solidFill>
            </a:endParaRPr>
          </a:p>
          <a:p>
            <a:endParaRPr lang="de-DE" sz="2000" dirty="0" smtClean="0">
              <a:solidFill>
                <a:srgbClr val="002675"/>
              </a:solidFill>
            </a:endParaRPr>
          </a:p>
          <a:p>
            <a:r>
              <a:rPr lang="de-DE" sz="2000" dirty="0" smtClean="0">
                <a:solidFill>
                  <a:srgbClr val="002675"/>
                </a:solidFill>
              </a:rPr>
              <a:t>Zitat </a:t>
            </a:r>
            <a:r>
              <a:rPr lang="de-DE" sz="2000" dirty="0">
                <a:solidFill>
                  <a:srgbClr val="002675"/>
                </a:solidFill>
              </a:rPr>
              <a:t>aus den </a:t>
            </a:r>
            <a:r>
              <a:rPr lang="de-DE" sz="2000" dirty="0" err="1" smtClean="0">
                <a:solidFill>
                  <a:srgbClr val="002675"/>
                </a:solidFill>
              </a:rPr>
              <a:t>Bahá´í</a:t>
            </a:r>
            <a:r>
              <a:rPr lang="de-DE" sz="2000" dirty="0" smtClean="0">
                <a:solidFill>
                  <a:srgbClr val="002675"/>
                </a:solidFill>
              </a:rPr>
              <a:t>-Schriften:</a:t>
            </a:r>
          </a:p>
          <a:p>
            <a:endParaRPr lang="de-DE" dirty="0">
              <a:solidFill>
                <a:srgbClr val="002675"/>
              </a:solidFill>
            </a:endParaRPr>
          </a:p>
          <a:p>
            <a:r>
              <a:rPr lang="de-DE" sz="2000" dirty="0" smtClean="0">
                <a:solidFill>
                  <a:srgbClr val="002675"/>
                </a:solidFill>
              </a:rPr>
              <a:t>Wenn </a:t>
            </a:r>
            <a:r>
              <a:rPr lang="de-DE" sz="2000" dirty="0">
                <a:solidFill>
                  <a:srgbClr val="002675"/>
                </a:solidFill>
              </a:rPr>
              <a:t>du auf Barmherzigkeit siehst, dann gib auf, was dir Nutzen bringt, und halte dich an das, was der Menschheit nützt. </a:t>
            </a:r>
            <a:endParaRPr lang="de-DE" sz="2000" dirty="0" smtClean="0">
              <a:solidFill>
                <a:srgbClr val="002675"/>
              </a:solidFill>
            </a:endParaRPr>
          </a:p>
          <a:p>
            <a:r>
              <a:rPr lang="de-DE" sz="2000" dirty="0" smtClean="0">
                <a:solidFill>
                  <a:srgbClr val="002675"/>
                </a:solidFill>
              </a:rPr>
              <a:t>..wenn </a:t>
            </a:r>
            <a:r>
              <a:rPr lang="de-DE" sz="2000" dirty="0">
                <a:solidFill>
                  <a:srgbClr val="002675"/>
                </a:solidFill>
              </a:rPr>
              <a:t>du auf Gerechtigkeit siehst, dann wähle für deinen Nächsten, was du für dich selbst wählst. Demut erhebt den Menschen zum Himmel des Ruhmes und der Macht, Stolz dagegen erniedrigt ihn zu Schmach und Schande</a:t>
            </a:r>
            <a:r>
              <a:rPr lang="de-DE" sz="2000" dirty="0" smtClean="0">
                <a:solidFill>
                  <a:srgbClr val="002675"/>
                </a:solidFill>
              </a:rPr>
              <a:t>.</a:t>
            </a:r>
            <a:r>
              <a:rPr lang="de-DE" sz="2000" dirty="0">
                <a:solidFill>
                  <a:srgbClr val="002675"/>
                </a:solidFill>
              </a:rPr>
              <a:t> </a:t>
            </a:r>
            <a:endParaRPr lang="de-DE" sz="2000" dirty="0" smtClean="0">
              <a:solidFill>
                <a:srgbClr val="002675"/>
              </a:solidFill>
            </a:endParaRPr>
          </a:p>
          <a:p>
            <a:r>
              <a:rPr lang="de-DE" sz="2000" dirty="0" smtClean="0">
                <a:solidFill>
                  <a:srgbClr val="002675"/>
                </a:solidFill>
              </a:rPr>
              <a:t>Jeder </a:t>
            </a:r>
            <a:r>
              <a:rPr lang="de-DE" sz="2000" dirty="0">
                <a:solidFill>
                  <a:srgbClr val="002675"/>
                </a:solidFill>
              </a:rPr>
              <a:t>hat die Pflicht, Gottes heilige Gebote zu halten, da sie der Lebensquell der Welt sind. Der Himmel göttlicher Weisheit wird von zwei Leuchten erhellt: </a:t>
            </a:r>
            <a:r>
              <a:rPr lang="de-DE" sz="2000" b="1" dirty="0">
                <a:solidFill>
                  <a:srgbClr val="002675"/>
                </a:solidFill>
              </a:rPr>
              <a:t>Beratung und Barmherzigkeit</a:t>
            </a:r>
            <a:r>
              <a:rPr lang="de-DE" sz="2000" dirty="0">
                <a:solidFill>
                  <a:srgbClr val="002675"/>
                </a:solidFill>
              </a:rPr>
              <a:t>, und das Königszelt der Weltordnung ist auf zwei Pfeilern errichtet: Lohn und Strafe</a:t>
            </a:r>
            <a:r>
              <a:rPr lang="de-DE" sz="2000" dirty="0" smtClean="0">
                <a:solidFill>
                  <a:srgbClr val="002675"/>
                </a:solidFill>
              </a:rPr>
              <a:t>.</a:t>
            </a:r>
            <a:r>
              <a:rPr lang="de-DE" sz="2000" dirty="0">
                <a:solidFill>
                  <a:srgbClr val="002675"/>
                </a:solidFill>
              </a:rPr>
              <a:t> Haltet Rat miteinander in allen Angelegenheiten; denn Beratung ist die Lampe der Führung, die den Weg weist, und die Quelle des Verstehens</a:t>
            </a:r>
            <a:r>
              <a:rPr lang="de-DE" sz="2000" dirty="0" smtClean="0">
                <a:solidFill>
                  <a:srgbClr val="002675"/>
                </a:solidFill>
              </a:rPr>
              <a:t>.</a:t>
            </a:r>
          </a:p>
          <a:p>
            <a:endParaRPr lang="de-DE" sz="2000" dirty="0" smtClean="0"/>
          </a:p>
          <a:p>
            <a:r>
              <a:rPr lang="de-DE" dirty="0" smtClean="0"/>
              <a:t>..</a:t>
            </a:r>
          </a:p>
        </p:txBody>
      </p:sp>
    </p:spTree>
    <p:extLst>
      <p:ext uri="{BB962C8B-B14F-4D97-AF65-F5344CB8AC3E}">
        <p14:creationId xmlns:p14="http://schemas.microsoft.com/office/powerpoint/2010/main" val="19208391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	</a:t>
            </a:r>
            <a:r>
              <a:rPr lang="de-DE" dirty="0" smtClean="0">
                <a:latin typeface="+mn-lt"/>
              </a:rPr>
              <a:t>Themen:</a:t>
            </a:r>
            <a:endParaRPr lang="de-DE" dirty="0">
              <a:latin typeface="+mn-lt"/>
            </a:endParaRPr>
          </a:p>
        </p:txBody>
      </p:sp>
      <p:sp>
        <p:nvSpPr>
          <p:cNvPr id="3" name="Inhaltsplatzhalter 2"/>
          <p:cNvSpPr>
            <a:spLocks noGrp="1"/>
          </p:cNvSpPr>
          <p:nvPr>
            <p:ph idx="1"/>
          </p:nvPr>
        </p:nvSpPr>
        <p:spPr>
          <a:xfrm>
            <a:off x="920552" y="1628775"/>
            <a:ext cx="8568952" cy="4537075"/>
          </a:xfrm>
        </p:spPr>
        <p:txBody>
          <a:bodyPr/>
          <a:lstStyle/>
          <a:p>
            <a:pPr>
              <a:buClr>
                <a:srgbClr val="002675"/>
              </a:buClr>
              <a:buFont typeface="Symbol" panose="05050102010706020507" pitchFamily="18" charset="2"/>
              <a:buChar char="-"/>
            </a:pPr>
            <a:r>
              <a:rPr lang="de-DE" b="0" dirty="0" smtClean="0">
                <a:solidFill>
                  <a:schemeClr val="accent5">
                    <a:lumMod val="25000"/>
                  </a:schemeClr>
                </a:solidFill>
                <a:latin typeface="+mn-lt"/>
              </a:rPr>
              <a:t>Einführung</a:t>
            </a:r>
          </a:p>
          <a:p>
            <a:pPr>
              <a:buClr>
                <a:srgbClr val="002675"/>
              </a:buClr>
              <a:buFont typeface="Symbol" panose="05050102010706020507" pitchFamily="18" charset="2"/>
              <a:buChar char="-"/>
            </a:pPr>
            <a:r>
              <a:rPr lang="de-DE" b="0" dirty="0" smtClean="0">
                <a:solidFill>
                  <a:schemeClr val="accent5">
                    <a:lumMod val="25000"/>
                  </a:schemeClr>
                </a:solidFill>
                <a:latin typeface="+mn-lt"/>
              </a:rPr>
              <a:t>Göttliche Barmherzigkeit</a:t>
            </a:r>
            <a:r>
              <a:rPr lang="de-DE" b="0" dirty="0">
                <a:solidFill>
                  <a:schemeClr val="accent5">
                    <a:lumMod val="25000"/>
                  </a:schemeClr>
                </a:solidFill>
                <a:latin typeface="+mn-lt"/>
              </a:rPr>
              <a:t>	</a:t>
            </a:r>
            <a:endParaRPr lang="de-DE" b="0" dirty="0" smtClean="0">
              <a:solidFill>
                <a:schemeClr val="accent5">
                  <a:lumMod val="25000"/>
                </a:schemeClr>
              </a:solidFill>
              <a:latin typeface="+mn-lt"/>
            </a:endParaRPr>
          </a:p>
          <a:p>
            <a:pPr>
              <a:buClr>
                <a:srgbClr val="002675"/>
              </a:buClr>
              <a:buFont typeface="Symbol" panose="05050102010706020507" pitchFamily="18" charset="2"/>
              <a:buChar char="-"/>
            </a:pPr>
            <a:r>
              <a:rPr lang="de-DE" b="0" dirty="0" smtClean="0">
                <a:solidFill>
                  <a:schemeClr val="accent5">
                    <a:lumMod val="25000"/>
                  </a:schemeClr>
                </a:solidFill>
                <a:latin typeface="+mn-lt"/>
              </a:rPr>
              <a:t>Die größte Gnade Gottes: Sendboten</a:t>
            </a:r>
          </a:p>
          <a:p>
            <a:pPr>
              <a:buClr>
                <a:srgbClr val="002675"/>
              </a:buClr>
              <a:buFont typeface="Symbol" panose="05050102010706020507" pitchFamily="18" charset="2"/>
              <a:buChar char="-"/>
            </a:pPr>
            <a:r>
              <a:rPr lang="de-DE" b="0" dirty="0" smtClean="0">
                <a:solidFill>
                  <a:schemeClr val="accent5">
                    <a:lumMod val="25000"/>
                  </a:schemeClr>
                </a:solidFill>
                <a:latin typeface="+mn-lt"/>
              </a:rPr>
              <a:t>Durch Religion lernt der Mensch göttliche Tugenden</a:t>
            </a:r>
          </a:p>
          <a:p>
            <a:pPr>
              <a:buClr>
                <a:srgbClr val="002675"/>
              </a:buClr>
              <a:buFont typeface="Symbol" panose="05050102010706020507" pitchFamily="18" charset="2"/>
              <a:buChar char="-"/>
            </a:pPr>
            <a:r>
              <a:rPr lang="de-DE" b="0" dirty="0" smtClean="0">
                <a:solidFill>
                  <a:schemeClr val="accent5">
                    <a:lumMod val="25000"/>
                  </a:schemeClr>
                </a:solidFill>
                <a:latin typeface="+mn-lt"/>
              </a:rPr>
              <a:t>Der Mensch entwickelt geistige Eigenschaften</a:t>
            </a:r>
            <a:endParaRPr lang="de-DE" b="0" dirty="0">
              <a:solidFill>
                <a:schemeClr val="accent5">
                  <a:lumMod val="25000"/>
                </a:schemeClr>
              </a:solidFill>
              <a:latin typeface="+mn-lt"/>
            </a:endParaRPr>
          </a:p>
          <a:p>
            <a:pPr>
              <a:buClr>
                <a:srgbClr val="002675"/>
              </a:buClr>
              <a:buFont typeface="Symbol" panose="05050102010706020507" pitchFamily="18" charset="2"/>
              <a:buChar char="-"/>
            </a:pPr>
            <a:endParaRPr lang="de-DE" sz="2000" b="0" dirty="0"/>
          </a:p>
        </p:txBody>
      </p:sp>
      <p:sp>
        <p:nvSpPr>
          <p:cNvPr id="6" name="Foliennummernplatzhalter 5"/>
          <p:cNvSpPr>
            <a:spLocks noGrp="1"/>
          </p:cNvSpPr>
          <p:nvPr>
            <p:ph type="sldNum" sz="quarter" idx="4"/>
          </p:nvPr>
        </p:nvSpPr>
        <p:spPr/>
        <p:txBody>
          <a:bodyPr/>
          <a:lstStyle/>
          <a:p>
            <a:pPr>
              <a:defRPr/>
            </a:pPr>
            <a:fld id="{01E629FB-A647-4818-87A5-BF1EAA1BD129}" type="slidenum">
              <a:rPr lang="en-US" smtClean="0"/>
              <a:pPr>
                <a:defRPr/>
              </a:pPr>
              <a:t>2</a:t>
            </a:fld>
            <a:endParaRPr lang="en-US" dirty="0"/>
          </a:p>
        </p:txBody>
      </p:sp>
    </p:spTree>
    <p:extLst>
      <p:ext uri="{BB962C8B-B14F-4D97-AF65-F5344CB8AC3E}">
        <p14:creationId xmlns:p14="http://schemas.microsoft.com/office/powerpoint/2010/main" val="27967522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077" y="482253"/>
            <a:ext cx="8847459" cy="498475"/>
          </a:xfrm>
        </p:spPr>
        <p:txBody>
          <a:bodyPr/>
          <a:lstStyle/>
          <a:p>
            <a:r>
              <a:rPr lang="de-DE" dirty="0" smtClean="0"/>
              <a:t>Einführung</a:t>
            </a:r>
            <a:endParaRPr lang="de-DE" b="0" dirty="0">
              <a:solidFill>
                <a:schemeClr val="accent5">
                  <a:lumMod val="25000"/>
                </a:schemeClr>
              </a:solidFill>
            </a:endParaRPr>
          </a:p>
        </p:txBody>
      </p:sp>
      <p:sp>
        <p:nvSpPr>
          <p:cNvPr id="7" name="Foliennummernplatzhalter 6"/>
          <p:cNvSpPr>
            <a:spLocks noGrp="1"/>
          </p:cNvSpPr>
          <p:nvPr>
            <p:ph type="sldNum" sz="quarter" idx="4"/>
          </p:nvPr>
        </p:nvSpPr>
        <p:spPr/>
        <p:txBody>
          <a:bodyPr/>
          <a:lstStyle/>
          <a:p>
            <a:pPr>
              <a:defRPr/>
            </a:pPr>
            <a:fld id="{01E629FB-A647-4818-87A5-BF1EAA1BD129}" type="slidenum">
              <a:rPr lang="en-US" smtClean="0"/>
              <a:pPr>
                <a:defRPr/>
              </a:pPr>
              <a:t>3</a:t>
            </a:fld>
            <a:endParaRPr lang="en-US" dirty="0"/>
          </a:p>
        </p:txBody>
      </p:sp>
      <p:sp>
        <p:nvSpPr>
          <p:cNvPr id="61" name="Interaktive Schaltfläche: Nächste(r) oder Weiter 60">
            <a:hlinkClick r:id="" action="ppaction://hlinkshowjump?jump=lastslide" highlightClick="1"/>
          </p:cNvPr>
          <p:cNvSpPr/>
          <p:nvPr/>
        </p:nvSpPr>
        <p:spPr bwMode="auto">
          <a:xfrm>
            <a:off x="8825880" y="6165304"/>
            <a:ext cx="447600"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930077" y="1289953"/>
            <a:ext cx="8208912" cy="5262979"/>
          </a:xfrm>
          <a:prstGeom prst="rect">
            <a:avLst/>
          </a:prstGeom>
          <a:ln>
            <a:noFill/>
          </a:ln>
        </p:spPr>
        <p:txBody>
          <a:bodyPr wrap="square">
            <a:spAutoFit/>
          </a:bodyPr>
          <a:lstStyle/>
          <a:p>
            <a:r>
              <a:rPr lang="de-DE" sz="2000" i="1" dirty="0" smtClean="0">
                <a:solidFill>
                  <a:srgbClr val="002675"/>
                </a:solidFill>
              </a:rPr>
              <a:t>Barmherzigkeit</a:t>
            </a:r>
            <a:endParaRPr lang="de-DE" sz="2000" dirty="0" smtClean="0">
              <a:solidFill>
                <a:srgbClr val="002675"/>
              </a:solidFill>
            </a:endParaRPr>
          </a:p>
          <a:p>
            <a:r>
              <a:rPr lang="de-DE" sz="2000" i="1" dirty="0" smtClean="0">
                <a:solidFill>
                  <a:srgbClr val="002675"/>
                </a:solidFill>
              </a:rPr>
              <a:t>spielt in allen Gottesoffenbarungen eine zentrale Rolle, daher ist es für uns ganz einfach, Texte, Hinweise und auch Geschichten zu diesem Thema zu finden.</a:t>
            </a:r>
          </a:p>
          <a:p>
            <a:r>
              <a:rPr lang="de-DE" sz="2000" i="1" dirty="0" smtClean="0">
                <a:solidFill>
                  <a:srgbClr val="002675"/>
                </a:solidFill>
              </a:rPr>
              <a:t>Ich habe eine thematische Abstufung vorgenommen, zunächst die göttliche Barmherzigkeit, der wir unser Dasein verdanken.</a:t>
            </a:r>
          </a:p>
          <a:p>
            <a:r>
              <a:rPr lang="de-DE" sz="2000" i="1" dirty="0" smtClean="0">
                <a:solidFill>
                  <a:srgbClr val="002675"/>
                </a:solidFill>
              </a:rPr>
              <a:t>Die größte Gnade, die Gott uns gewährt hat, ist die Sendung Seiner Boten, die uns den Weg aufzeigen und Vorbilder für unsere geistige  Entwicklung sind.</a:t>
            </a:r>
          </a:p>
          <a:p>
            <a:r>
              <a:rPr lang="de-DE" sz="2000" i="1" dirty="0" smtClean="0">
                <a:solidFill>
                  <a:srgbClr val="002675"/>
                </a:solidFill>
              </a:rPr>
              <a:t>Diese Führung befähigt uns zu Taten, die über das hinausgehen, was uns nützt. Sie motiviert die Gläubigen dazu, geradezu übermenschliche Qualitäten auszubilden. </a:t>
            </a:r>
          </a:p>
          <a:p>
            <a:r>
              <a:rPr lang="de-DE" sz="2000" i="1" dirty="0" smtClean="0">
                <a:solidFill>
                  <a:srgbClr val="002675"/>
                </a:solidFill>
              </a:rPr>
              <a:t>Barmherzigkeit ist keine leichte Tugend-so wie die wahre Freiheit die Freiheit des Andersdenkenden ist, so ist Barmherzigkeit gelebte Feindesliebe. </a:t>
            </a:r>
          </a:p>
          <a:p>
            <a:endParaRPr lang="de-DE" sz="2000" dirty="0" smtClean="0">
              <a:solidFill>
                <a:srgbClr val="002675"/>
              </a:solidFill>
            </a:endParaRPr>
          </a:p>
          <a:p>
            <a:r>
              <a:rPr lang="de-DE" dirty="0" smtClean="0">
                <a:solidFill>
                  <a:srgbClr val="002675"/>
                </a:solidFill>
              </a:rPr>
              <a:t>..</a:t>
            </a:r>
          </a:p>
        </p:txBody>
      </p:sp>
    </p:spTree>
    <p:extLst>
      <p:ext uri="{BB962C8B-B14F-4D97-AF65-F5344CB8AC3E}">
        <p14:creationId xmlns:p14="http://schemas.microsoft.com/office/powerpoint/2010/main" val="312188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920552" y="980728"/>
            <a:ext cx="7745897" cy="5616624"/>
          </a:xfrm>
        </p:spPr>
        <p:txBody>
          <a:bodyPr/>
          <a:lstStyle/>
          <a:p>
            <a:pPr>
              <a:buClr>
                <a:srgbClr val="002675"/>
              </a:buClr>
            </a:pPr>
            <a:r>
              <a:rPr lang="de-DE" sz="2000" b="1" dirty="0" smtClean="0">
                <a:solidFill>
                  <a:srgbClr val="B3B15F"/>
                </a:solidFill>
              </a:rPr>
              <a:t>Göttliche Barmherzigkeit</a:t>
            </a:r>
          </a:p>
          <a:p>
            <a:pPr>
              <a:buClr>
                <a:srgbClr val="002675"/>
              </a:buClr>
            </a:pPr>
            <a:endParaRPr lang="de-DE" sz="2000" i="1" dirty="0" smtClean="0">
              <a:solidFill>
                <a:srgbClr val="002675"/>
              </a:solidFill>
            </a:endParaRPr>
          </a:p>
          <a:p>
            <a:pPr>
              <a:buClr>
                <a:srgbClr val="002675"/>
              </a:buClr>
            </a:pPr>
            <a:r>
              <a:rPr lang="de-DE" sz="2000" i="1" dirty="0" smtClean="0">
                <a:solidFill>
                  <a:srgbClr val="002675"/>
                </a:solidFill>
              </a:rPr>
              <a:t>Unverdient beschützt</a:t>
            </a:r>
            <a:r>
              <a:rPr lang="de-DE" sz="2000" i="1" dirty="0">
                <a:solidFill>
                  <a:srgbClr val="002675"/>
                </a:solidFill>
              </a:rPr>
              <a:t> </a:t>
            </a:r>
            <a:r>
              <a:rPr lang="de-DE" sz="2000" i="1" dirty="0" smtClean="0">
                <a:solidFill>
                  <a:srgbClr val="002675"/>
                </a:solidFill>
              </a:rPr>
              <a:t>und führt Gott die Menschheit</a:t>
            </a:r>
            <a:endParaRPr lang="de-DE" sz="2000" i="1" dirty="0">
              <a:solidFill>
                <a:srgbClr val="002675"/>
              </a:solidFill>
            </a:endParaRPr>
          </a:p>
          <a:p>
            <a:pPr>
              <a:buClr>
                <a:srgbClr val="002675"/>
              </a:buClr>
            </a:pPr>
            <a:endParaRPr lang="de-DE" sz="2000" b="1" u="sng" dirty="0">
              <a:solidFill>
                <a:srgbClr val="002675"/>
              </a:solidFill>
            </a:endParaRPr>
          </a:p>
          <a:p>
            <a:pPr>
              <a:buClr>
                <a:srgbClr val="002675"/>
              </a:buClr>
            </a:pPr>
            <a:r>
              <a:rPr lang="de-DE" sz="2000" dirty="0" smtClean="0">
                <a:solidFill>
                  <a:srgbClr val="002675"/>
                </a:solidFill>
              </a:rPr>
              <a:t>Zitat aus den </a:t>
            </a:r>
            <a:r>
              <a:rPr lang="de-DE" sz="2000" dirty="0" err="1" smtClean="0">
                <a:solidFill>
                  <a:srgbClr val="002675"/>
                </a:solidFill>
              </a:rPr>
              <a:t>Bahá´í</a:t>
            </a:r>
            <a:r>
              <a:rPr lang="de-DE" sz="2000" dirty="0" smtClean="0">
                <a:solidFill>
                  <a:srgbClr val="002675"/>
                </a:solidFill>
              </a:rPr>
              <a:t>-Schriften:</a:t>
            </a:r>
          </a:p>
          <a:p>
            <a:pPr>
              <a:buClr>
                <a:srgbClr val="002675"/>
              </a:buClr>
            </a:pPr>
            <a:endParaRPr lang="de-DE" sz="2000" b="1" dirty="0" smtClean="0">
              <a:solidFill>
                <a:srgbClr val="002675"/>
              </a:solidFill>
            </a:endParaRPr>
          </a:p>
          <a:p>
            <a:pPr>
              <a:buClr>
                <a:srgbClr val="002675"/>
              </a:buClr>
            </a:pPr>
            <a:r>
              <a:rPr lang="de-DE" sz="2000" dirty="0" smtClean="0">
                <a:solidFill>
                  <a:srgbClr val="002675"/>
                </a:solidFill>
              </a:rPr>
              <a:t>.</a:t>
            </a:r>
            <a:r>
              <a:rPr lang="de-DE" sz="2000" dirty="0">
                <a:solidFill>
                  <a:srgbClr val="002675"/>
                </a:solidFill>
              </a:rPr>
              <a:t> </a:t>
            </a:r>
            <a:endParaRPr lang="de-DE" sz="2000" dirty="0" smtClean="0">
              <a:solidFill>
                <a:srgbClr val="002675"/>
              </a:solidFill>
            </a:endParaRPr>
          </a:p>
          <a:p>
            <a:r>
              <a:rPr lang="de-DE" sz="2000" dirty="0">
                <a:solidFill>
                  <a:srgbClr val="002675"/>
                </a:solidFill>
              </a:rPr>
              <a:t>Kein Mensch kann je behaupten, das Wesen der verborgenen, mannigfaltigen Gnade Gottes begriffen zu haben. Niemand kann Seine allumfassende Barmherzigkeit ergründen. So groß sind die Verderbtheit der Menschen und ihre Übertretungen, so schmerzlich die Prüfungen gewesen, welche die Propheten Gottes und ihre Erwählten heimsuchten, </a:t>
            </a:r>
            <a:r>
              <a:rPr lang="de-DE" sz="2000" dirty="0" err="1">
                <a:solidFill>
                  <a:srgbClr val="002675"/>
                </a:solidFill>
              </a:rPr>
              <a:t>daß</a:t>
            </a:r>
            <a:r>
              <a:rPr lang="de-DE" sz="2000" dirty="0">
                <a:solidFill>
                  <a:srgbClr val="002675"/>
                </a:solidFill>
              </a:rPr>
              <a:t> die ganze Menschheit Folter und Untergang verdiente. </a:t>
            </a:r>
            <a:endParaRPr lang="de-DE" sz="2000" dirty="0" smtClean="0">
              <a:solidFill>
                <a:srgbClr val="002675"/>
              </a:solidFill>
            </a:endParaRPr>
          </a:p>
          <a:p>
            <a:r>
              <a:rPr lang="de-DE" sz="2000" dirty="0" smtClean="0">
                <a:solidFill>
                  <a:srgbClr val="002675"/>
                </a:solidFill>
              </a:rPr>
              <a:t>Gottes </a:t>
            </a:r>
            <a:r>
              <a:rPr lang="de-DE" sz="2000" dirty="0">
                <a:solidFill>
                  <a:srgbClr val="002675"/>
                </a:solidFill>
              </a:rPr>
              <a:t>verborgene, liebreiche Vorsehung hat sie jedoch durch ihre sichtbaren und unsichtbaren Kräfte beschützt und wird sie weiter vor der Strafe für ihre Bosheit bewahren. Bedenke dies in deinem Herzen, damit dir die Wahrheit offenbar werde, und sei standhaft auf Seinem </a:t>
            </a:r>
            <a:r>
              <a:rPr lang="de-DE" sz="2000" dirty="0" smtClean="0">
                <a:solidFill>
                  <a:srgbClr val="002675"/>
                </a:solidFill>
              </a:rPr>
              <a:t>Pfade.</a:t>
            </a:r>
          </a:p>
          <a:p>
            <a:endParaRPr lang="de-DE" sz="2000" dirty="0" smtClean="0">
              <a:solidFill>
                <a:schemeClr val="tx1"/>
              </a:solidFill>
            </a:endParaRPr>
          </a:p>
          <a:p>
            <a:endParaRPr lang="de-DE" sz="2000" dirty="0" smtClean="0"/>
          </a:p>
        </p:txBody>
      </p:sp>
    </p:spTree>
  </p:cSld>
  <p:clrMapOvr>
    <a:masterClrMapping/>
  </p:clrMapOvr>
  <p:transition advTm="1332"/>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07503" y="548680"/>
            <a:ext cx="7745897" cy="5616624"/>
          </a:xfrm>
        </p:spPr>
        <p:txBody>
          <a:bodyPr/>
          <a:lstStyle/>
          <a:p>
            <a:pPr>
              <a:buClr>
                <a:srgbClr val="002675"/>
              </a:buClr>
            </a:pPr>
            <a:r>
              <a:rPr lang="de-DE" sz="2000" b="1" dirty="0" smtClean="0">
                <a:solidFill>
                  <a:srgbClr val="B3B15F"/>
                </a:solidFill>
              </a:rPr>
              <a:t>Göttliche Barmherzigkeit</a:t>
            </a:r>
          </a:p>
          <a:p>
            <a:pPr>
              <a:buClr>
                <a:srgbClr val="002675"/>
              </a:buClr>
            </a:pPr>
            <a:endParaRPr lang="de-DE" sz="2000" b="1" u="sng" dirty="0" smtClean="0"/>
          </a:p>
          <a:p>
            <a:pPr>
              <a:buClr>
                <a:srgbClr val="002675"/>
              </a:buClr>
            </a:pPr>
            <a:r>
              <a:rPr lang="de-DE" sz="2000" i="1" dirty="0" smtClean="0"/>
              <a:t>Unsere Existenz verdanken wir unserem Schöpfer. </a:t>
            </a:r>
          </a:p>
          <a:p>
            <a:pPr>
              <a:buClr>
                <a:srgbClr val="002675"/>
              </a:buClr>
            </a:pPr>
            <a:r>
              <a:rPr lang="de-DE" sz="2000" dirty="0" smtClean="0"/>
              <a:t>Zitat aus den </a:t>
            </a:r>
            <a:r>
              <a:rPr lang="de-DE" sz="2000" dirty="0" err="1" smtClean="0"/>
              <a:t>Bahá´í</a:t>
            </a:r>
            <a:r>
              <a:rPr lang="de-DE" sz="2000" dirty="0" smtClean="0"/>
              <a:t>-Schriften:</a:t>
            </a:r>
          </a:p>
          <a:p>
            <a:pPr>
              <a:buClr>
                <a:srgbClr val="002675"/>
              </a:buClr>
            </a:pPr>
            <a:endParaRPr lang="de-DE" sz="2000" b="1" dirty="0" smtClean="0"/>
          </a:p>
          <a:p>
            <a:pPr>
              <a:buClr>
                <a:srgbClr val="002675"/>
              </a:buClr>
            </a:pPr>
            <a:r>
              <a:rPr lang="de-DE" sz="2000" b="1" dirty="0" smtClean="0"/>
              <a:t>Deine </a:t>
            </a:r>
            <a:r>
              <a:rPr lang="de-DE" sz="2000" b="1" dirty="0"/>
              <a:t>Barmherzigkeit </a:t>
            </a:r>
            <a:r>
              <a:rPr lang="de-DE" sz="2000" b="1" dirty="0" smtClean="0"/>
              <a:t>umfasst </a:t>
            </a:r>
            <a:r>
              <a:rPr lang="de-DE" sz="2000" b="1" dirty="0"/>
              <a:t>die ganze Schöpfung</a:t>
            </a:r>
            <a:r>
              <a:rPr lang="de-DE" sz="2000" dirty="0"/>
              <a:t> und Deine Gnade durchdringt </a:t>
            </a:r>
            <a:r>
              <a:rPr lang="de-DE" sz="2000" dirty="0" smtClean="0"/>
              <a:t>alles.</a:t>
            </a:r>
            <a:endParaRPr lang="de-DE" sz="2000" b="1" dirty="0"/>
          </a:p>
          <a:p>
            <a:pPr>
              <a:buClr>
                <a:srgbClr val="002675"/>
              </a:buClr>
            </a:pPr>
            <a:endParaRPr lang="de-DE" sz="2000" dirty="0" smtClean="0"/>
          </a:p>
          <a:p>
            <a:r>
              <a:rPr lang="de-DE" sz="2000" dirty="0"/>
              <a:t>Es kann kein Zweifel daran bestehen, </a:t>
            </a:r>
            <a:r>
              <a:rPr lang="de-DE" sz="2000" dirty="0" err="1"/>
              <a:t>daß</a:t>
            </a:r>
            <a:r>
              <a:rPr lang="de-DE" sz="2000" dirty="0"/>
              <a:t> die Welt, würde ihr einen Augenblick lang die Flut Seiner Barmherzigkeit und Gnade entzogen, völlig zugrunde ginge. Aus diesem Grunde waren </a:t>
            </a:r>
            <a:r>
              <a:rPr lang="de-DE" sz="2000" b="1" dirty="0"/>
              <a:t>die Tore göttlicher Barmherzigkeit </a:t>
            </a:r>
            <a:r>
              <a:rPr lang="de-DE" sz="2000" dirty="0"/>
              <a:t>vom Anfang an, der keinen Anfang hat, für alles Erschaffene </a:t>
            </a:r>
            <a:r>
              <a:rPr lang="de-DE" sz="2000" b="1" dirty="0"/>
              <a:t>weit geöffnet</a:t>
            </a:r>
            <a:r>
              <a:rPr lang="de-DE" sz="2000" dirty="0"/>
              <a:t>, und die Wolken der Wahrheit werden ihre Gunstbeweise und Gaben weiterhin bis zum Ende, das kein Ende hat, auf den Boden menschlicher Fähigkeit, Wirklichkeit und Persönlichkeit herabregnen. </a:t>
            </a:r>
            <a:endParaRPr lang="de-DE" sz="2000" dirty="0" smtClean="0"/>
          </a:p>
        </p:txBody>
      </p:sp>
    </p:spTree>
    <p:extLst>
      <p:ext uri="{BB962C8B-B14F-4D97-AF65-F5344CB8AC3E}">
        <p14:creationId xmlns:p14="http://schemas.microsoft.com/office/powerpoint/2010/main" val="3628366172"/>
      </p:ext>
    </p:extLst>
  </p:cSld>
  <p:clrMapOvr>
    <a:masterClrMapping/>
  </p:clrMapOvr>
  <p:transition advTm="1332"/>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07503" y="548680"/>
            <a:ext cx="9117795" cy="5616624"/>
          </a:xfrm>
        </p:spPr>
        <p:txBody>
          <a:bodyPr/>
          <a:lstStyle/>
          <a:p>
            <a:pPr>
              <a:buClr>
                <a:srgbClr val="002675"/>
              </a:buClr>
            </a:pPr>
            <a:r>
              <a:rPr lang="de-DE" sz="2000" b="1" dirty="0" smtClean="0">
                <a:solidFill>
                  <a:srgbClr val="B3B15F"/>
                </a:solidFill>
              </a:rPr>
              <a:t>Göttliche Barmherzigkeit </a:t>
            </a:r>
          </a:p>
          <a:p>
            <a:pPr>
              <a:buClr>
                <a:srgbClr val="002675"/>
              </a:buClr>
            </a:pPr>
            <a:endParaRPr lang="de-DE" sz="2000" i="1" dirty="0" smtClean="0"/>
          </a:p>
          <a:p>
            <a:pPr>
              <a:buClr>
                <a:srgbClr val="002675"/>
              </a:buClr>
            </a:pPr>
            <a:r>
              <a:rPr lang="de-DE" sz="2000" dirty="0"/>
              <a:t> </a:t>
            </a:r>
            <a:r>
              <a:rPr lang="de-DE" sz="2000" i="1" dirty="0" smtClean="0"/>
              <a:t>Der Mensch, der sich Gott zuwendet, kann Seine </a:t>
            </a:r>
            <a:r>
              <a:rPr lang="de-DE" sz="2000" i="1" dirty="0"/>
              <a:t>Gnade </a:t>
            </a:r>
            <a:r>
              <a:rPr lang="de-DE" sz="2000" i="1" dirty="0" smtClean="0"/>
              <a:t>empfangen</a:t>
            </a:r>
            <a:endParaRPr lang="de-DE" sz="2000" i="1" dirty="0"/>
          </a:p>
          <a:p>
            <a:pPr>
              <a:buClr>
                <a:srgbClr val="002675"/>
              </a:buClr>
            </a:pPr>
            <a:r>
              <a:rPr lang="de-DE" sz="2000" dirty="0"/>
              <a:t>Zitat aus den </a:t>
            </a:r>
            <a:r>
              <a:rPr lang="de-DE" sz="2000" dirty="0" err="1" smtClean="0"/>
              <a:t>Bahá´í</a:t>
            </a:r>
            <a:r>
              <a:rPr lang="de-DE" sz="2000" dirty="0" smtClean="0"/>
              <a:t>-Schriften:</a:t>
            </a:r>
          </a:p>
          <a:p>
            <a:pPr>
              <a:buClr>
                <a:srgbClr val="002675"/>
              </a:buClr>
            </a:pPr>
            <a:r>
              <a:rPr lang="de-DE" sz="2000" dirty="0" smtClean="0"/>
              <a:t>Wenn </a:t>
            </a:r>
            <a:r>
              <a:rPr lang="de-DE" sz="2000" dirty="0"/>
              <a:t>das Herz sich von den Segnungen abkehrt, die Gott uns darreicht, wie vermöchte es dann auf Glück zu hoffen? Wenn es seine Hoffnung und sein Vertrauen nicht in Gottes Erbarmen setzt, wo könnte es dann wohl Ruhe finden</a:t>
            </a:r>
            <a:r>
              <a:rPr lang="de-DE" sz="2000" dirty="0" smtClean="0"/>
              <a:t>?</a:t>
            </a:r>
          </a:p>
          <a:p>
            <a:pPr>
              <a:buClr>
                <a:srgbClr val="002675"/>
              </a:buClr>
            </a:pPr>
            <a:endParaRPr lang="de-DE" sz="2000" dirty="0" smtClean="0"/>
          </a:p>
          <a:p>
            <a:pPr>
              <a:buClr>
                <a:srgbClr val="002675"/>
              </a:buClr>
            </a:pPr>
            <a:r>
              <a:rPr lang="de-DE" sz="2000" dirty="0" smtClean="0"/>
              <a:t>Setze </a:t>
            </a:r>
            <a:r>
              <a:rPr lang="de-DE" sz="2000" dirty="0"/>
              <a:t>alle Hoffnung auf Gott und halte beharrlich fest an Seiner </a:t>
            </a:r>
            <a:r>
              <a:rPr lang="de-DE" sz="2000" b="1" dirty="0"/>
              <a:t>unerschöpflichen Barmherzigkeit</a:t>
            </a:r>
            <a:r>
              <a:rPr lang="de-DE" sz="2000" dirty="0"/>
              <a:t>. Wer außer Ihm kann den Elenden reich machen, wer den Gefallenen aus seiner Erniedrigung befreien.</a:t>
            </a:r>
          </a:p>
          <a:p>
            <a:pPr>
              <a:buClr>
                <a:srgbClr val="002675"/>
              </a:buClr>
            </a:pPr>
            <a:endParaRPr lang="de-DE" sz="2000" u="sng" dirty="0" smtClean="0"/>
          </a:p>
        </p:txBody>
      </p:sp>
    </p:spTree>
    <p:extLst>
      <p:ext uri="{BB962C8B-B14F-4D97-AF65-F5344CB8AC3E}">
        <p14:creationId xmlns:p14="http://schemas.microsoft.com/office/powerpoint/2010/main" val="928006976"/>
      </p:ext>
    </p:extLst>
  </p:cSld>
  <p:clrMapOvr>
    <a:masterClrMapping/>
  </p:clrMapOvr>
  <p:transition advTm="1332"/>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807503" y="548680"/>
            <a:ext cx="9117795" cy="5616624"/>
          </a:xfrm>
        </p:spPr>
        <p:txBody>
          <a:bodyPr/>
          <a:lstStyle/>
          <a:p>
            <a:pPr>
              <a:buClr>
                <a:srgbClr val="002675"/>
              </a:buClr>
            </a:pPr>
            <a:r>
              <a:rPr lang="de-DE" sz="2000" dirty="0">
                <a:solidFill>
                  <a:srgbClr val="B3B15F"/>
                </a:solidFill>
              </a:rPr>
              <a:t>Die größte Gnade Gottes: Sendboten</a:t>
            </a:r>
          </a:p>
          <a:p>
            <a:pPr>
              <a:buClr>
                <a:srgbClr val="002675"/>
              </a:buClr>
            </a:pPr>
            <a:endParaRPr lang="de-DE" sz="2000" b="1" dirty="0" smtClean="0"/>
          </a:p>
          <a:p>
            <a:pPr>
              <a:buClr>
                <a:srgbClr val="002675"/>
              </a:buClr>
            </a:pPr>
            <a:r>
              <a:rPr lang="de-DE" sz="2000" i="1" dirty="0" smtClean="0"/>
              <a:t>Göttliche Boten führen die Menschen, durch die göttlichen Lehren kann sich das geistige Leben, aber auch Frieden und Ordnung in den zwischenmenschlichen Beziehungen entwickeln.</a:t>
            </a:r>
          </a:p>
          <a:p>
            <a:pPr>
              <a:buClr>
                <a:srgbClr val="002675"/>
              </a:buClr>
            </a:pPr>
            <a:endParaRPr lang="de-DE" sz="2000" dirty="0" smtClean="0"/>
          </a:p>
          <a:p>
            <a:pPr>
              <a:buClr>
                <a:srgbClr val="002675"/>
              </a:buClr>
            </a:pPr>
            <a:r>
              <a:rPr lang="de-DE" sz="2000" dirty="0" smtClean="0"/>
              <a:t>Zitat </a:t>
            </a:r>
            <a:r>
              <a:rPr lang="de-DE" sz="2000" dirty="0"/>
              <a:t>aus den </a:t>
            </a:r>
            <a:r>
              <a:rPr lang="de-DE" sz="2000" dirty="0" err="1" smtClean="0"/>
              <a:t>Bahá´í</a:t>
            </a:r>
            <a:r>
              <a:rPr lang="de-DE" sz="2000" dirty="0" smtClean="0"/>
              <a:t>-Schriften:</a:t>
            </a:r>
          </a:p>
          <a:p>
            <a:pPr>
              <a:buClr>
                <a:srgbClr val="002675"/>
              </a:buClr>
            </a:pPr>
            <a:r>
              <a:rPr lang="de-DE" sz="2000" b="1" i="1" dirty="0" smtClean="0"/>
              <a:t>  </a:t>
            </a:r>
          </a:p>
          <a:p>
            <a:pPr>
              <a:buClr>
                <a:srgbClr val="002675"/>
              </a:buClr>
            </a:pPr>
            <a:r>
              <a:rPr lang="de-DE" sz="2000" dirty="0" smtClean="0"/>
              <a:t>Als </a:t>
            </a:r>
            <a:r>
              <a:rPr lang="de-DE" sz="2000" dirty="0"/>
              <a:t>Zeichen Seiner Barmherzigkeit und als Beweis Seiner Gnade hat Er jedoch den Menschen die Sonnen Seiner göttlichen Führung, die Sinnbilder Seiner göttlichen Einheit offenbart und hat verfügt, </a:t>
            </a:r>
            <a:r>
              <a:rPr lang="de-DE" sz="2000" dirty="0" smtClean="0"/>
              <a:t>dass </a:t>
            </a:r>
            <a:r>
              <a:rPr lang="de-DE" sz="2000" dirty="0"/>
              <a:t>die Erkenntnis dieser geheiligten Wesen mit der Erkenntnis Seines eigenen </a:t>
            </a:r>
            <a:r>
              <a:rPr lang="de-DE" sz="2000" dirty="0" err="1"/>
              <a:t>Selbstes</a:t>
            </a:r>
            <a:r>
              <a:rPr lang="de-DE" sz="2000" dirty="0"/>
              <a:t> gleichbedeutend sei.</a:t>
            </a:r>
            <a:r>
              <a:rPr lang="de-DE" sz="2000" b="1" dirty="0"/>
              <a:t> </a:t>
            </a:r>
          </a:p>
          <a:p>
            <a:pPr>
              <a:buClr>
                <a:srgbClr val="002675"/>
              </a:buClr>
            </a:pPr>
            <a:endParaRPr lang="de-DE" sz="2000" dirty="0" smtClean="0"/>
          </a:p>
          <a:p>
            <a:pPr>
              <a:buClr>
                <a:srgbClr val="002675"/>
              </a:buClr>
            </a:pPr>
            <a:r>
              <a:rPr lang="de-DE" sz="2000" dirty="0"/>
              <a:t>Die Welt ist nass von Tränen, doch steht das Heilmittel Gott Lob vor der Türe. Lasset uns unsere Herzen abwenden von der Welt des Stoffes und in der Welt des Geistes leben. Sie allein kann Freiheit geben. Sind wir von Schwierigkeiten umringt, so brauchen wir nur Gott zu rufen, und </a:t>
            </a:r>
            <a:r>
              <a:rPr lang="de-DE" sz="2000" b="1" dirty="0"/>
              <a:t>Seine große Barmherzigkeit wird uns helfen. </a:t>
            </a:r>
          </a:p>
          <a:p>
            <a:pPr>
              <a:buClr>
                <a:srgbClr val="002675"/>
              </a:buClr>
            </a:pPr>
            <a:endParaRPr lang="de-DE" sz="2000" dirty="0"/>
          </a:p>
          <a:p>
            <a:pPr>
              <a:buClr>
                <a:srgbClr val="002675"/>
              </a:buClr>
            </a:pPr>
            <a:endParaRPr lang="de-DE" sz="2000" u="sng" dirty="0" smtClean="0"/>
          </a:p>
        </p:txBody>
      </p:sp>
    </p:spTree>
    <p:extLst>
      <p:ext uri="{BB962C8B-B14F-4D97-AF65-F5344CB8AC3E}">
        <p14:creationId xmlns:p14="http://schemas.microsoft.com/office/powerpoint/2010/main" val="3202959875"/>
      </p:ext>
    </p:extLst>
  </p:cSld>
  <p:clrMapOvr>
    <a:masterClrMapping/>
  </p:clrMapOvr>
  <p:transition advTm="1332"/>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0512" y="476672"/>
            <a:ext cx="9794106" cy="498475"/>
          </a:xfrm>
        </p:spPr>
        <p:txBody>
          <a:bodyPr/>
          <a:lstStyle/>
          <a:p>
            <a:r>
              <a:rPr lang="de-DE" b="0" dirty="0">
                <a:latin typeface="+mn-lt"/>
              </a:rPr>
              <a:t>Durch Religion lernt der Mensch göttliche Tugenden</a:t>
            </a:r>
          </a:p>
        </p:txBody>
      </p:sp>
      <p:sp>
        <p:nvSpPr>
          <p:cNvPr id="3" name="Inhaltsplatzhalter 2"/>
          <p:cNvSpPr>
            <a:spLocks noGrp="1"/>
          </p:cNvSpPr>
          <p:nvPr>
            <p:ph idx="1"/>
          </p:nvPr>
        </p:nvSpPr>
        <p:spPr>
          <a:xfrm>
            <a:off x="632520" y="980728"/>
            <a:ext cx="8856984" cy="5184576"/>
          </a:xfrm>
        </p:spPr>
        <p:txBody>
          <a:bodyPr/>
          <a:lstStyle/>
          <a:p>
            <a:pPr marL="0" indent="0">
              <a:buNone/>
            </a:pPr>
            <a:r>
              <a:rPr lang="de-DE" sz="2000" b="0" dirty="0">
                <a:latin typeface="+mn-lt"/>
              </a:rPr>
              <a:t>Zitat aus den </a:t>
            </a:r>
            <a:r>
              <a:rPr lang="de-DE" sz="2000" b="0" dirty="0" err="1">
                <a:latin typeface="+mn-lt"/>
              </a:rPr>
              <a:t>Bahá´í</a:t>
            </a:r>
            <a:r>
              <a:rPr lang="de-DE" sz="2000" b="0" dirty="0">
                <a:latin typeface="+mn-lt"/>
              </a:rPr>
              <a:t>-Schriften:</a:t>
            </a:r>
          </a:p>
          <a:p>
            <a:pPr marL="0" indent="0">
              <a:buNone/>
            </a:pPr>
            <a:r>
              <a:rPr lang="de-DE" sz="2000" b="0" dirty="0" smtClean="0"/>
              <a:t> </a:t>
            </a:r>
            <a:endParaRPr lang="de-DE" sz="2000" b="0" dirty="0" smtClean="0"/>
          </a:p>
          <a:p>
            <a:pPr marL="0" indent="0">
              <a:buNone/>
            </a:pPr>
            <a:r>
              <a:rPr lang="de-DE" sz="2000" b="0" dirty="0" smtClean="0">
                <a:latin typeface="+mn-lt"/>
                <a:ea typeface="Arial Unicode MS" panose="020B0604020202020204" pitchFamily="34" charset="-128"/>
                <a:cs typeface="Arial Unicode MS" panose="020B0604020202020204" pitchFamily="34" charset="-128"/>
              </a:rPr>
              <a:t>Die </a:t>
            </a:r>
            <a:r>
              <a:rPr lang="de-DE" sz="2000" b="0" dirty="0">
                <a:latin typeface="+mn-lt"/>
                <a:ea typeface="Arial Unicode MS" panose="020B0604020202020204" pitchFamily="34" charset="-128"/>
                <a:cs typeface="Arial Unicode MS" panose="020B0604020202020204" pitchFamily="34" charset="-128"/>
              </a:rPr>
              <a:t>Religion ist wahrlich ein strahlendes Licht und eine uneinnehmbare Feste für den Schutz und die Wohlfahrt aller Völker der Welt; denn die Gottesfurcht treibt den Menschen, sich fest an alles Gute zu halten und alles Böse zu meiden. </a:t>
            </a:r>
            <a:endParaRPr lang="de-DE" sz="2000" b="0" dirty="0" smtClean="0">
              <a:latin typeface="+mn-lt"/>
              <a:ea typeface="Arial Unicode MS" panose="020B0604020202020204" pitchFamily="34" charset="-128"/>
              <a:cs typeface="Arial Unicode MS" panose="020B0604020202020204" pitchFamily="34" charset="-128"/>
            </a:endParaRPr>
          </a:p>
          <a:p>
            <a:pPr marL="0" indent="0">
              <a:buNone/>
            </a:pPr>
            <a:r>
              <a:rPr lang="de-DE" sz="2000" b="0" dirty="0" smtClean="0">
                <a:latin typeface="+mn-lt"/>
                <a:ea typeface="Arial Unicode MS" panose="020B0604020202020204" pitchFamily="34" charset="-128"/>
                <a:cs typeface="Arial Unicode MS" panose="020B0604020202020204" pitchFamily="34" charset="-128"/>
              </a:rPr>
              <a:t>Diese </a:t>
            </a:r>
            <a:r>
              <a:rPr lang="de-DE" sz="2000" b="0" dirty="0">
                <a:latin typeface="+mn-lt"/>
                <a:ea typeface="Arial Unicode MS" panose="020B0604020202020204" pitchFamily="34" charset="-128"/>
                <a:cs typeface="Arial Unicode MS" panose="020B0604020202020204" pitchFamily="34" charset="-128"/>
              </a:rPr>
              <a:t>Eigenschaften Gottes sind nicht und waren niemals bestimmten Propheten verliehen und anderen vorenthalten. Nein, alle Propheten Gottes, Seine wohlbegnadeten, Seine heiligen und erwählten Boten sind ohne Ausnahme die Träger Seiner Namen und die Verkörperungen Seiner Eigenschaften</a:t>
            </a:r>
            <a:r>
              <a:rPr lang="de-DE" sz="2000" b="0" dirty="0" smtClean="0">
                <a:latin typeface="+mn-lt"/>
                <a:ea typeface="Arial Unicode MS" panose="020B0604020202020204" pitchFamily="34" charset="-128"/>
                <a:cs typeface="Arial Unicode MS" panose="020B0604020202020204" pitchFamily="34" charset="-128"/>
              </a:rPr>
              <a:t>.</a:t>
            </a:r>
          </a:p>
          <a:p>
            <a:pPr marL="0" indent="0">
              <a:buNone/>
            </a:pPr>
            <a:r>
              <a:rPr lang="de-DE" sz="2000" b="0" dirty="0" smtClean="0">
                <a:latin typeface="+mn-lt"/>
                <a:ea typeface="Arial Unicode MS" panose="020B0604020202020204" pitchFamily="34" charset="-128"/>
                <a:cs typeface="Arial Unicode MS" panose="020B0604020202020204" pitchFamily="34" charset="-128"/>
              </a:rPr>
              <a:t>Durch </a:t>
            </a:r>
            <a:r>
              <a:rPr lang="de-DE" sz="2000" b="0" dirty="0">
                <a:latin typeface="+mn-lt"/>
                <a:ea typeface="Arial Unicode MS" panose="020B0604020202020204" pitchFamily="34" charset="-128"/>
                <a:cs typeface="Arial Unicode MS" panose="020B0604020202020204" pitchFamily="34" charset="-128"/>
              </a:rPr>
              <a:t>die Offenbarung dieser Edelsteine göttlicher Tugend sind alle Namen und Eigenschaften Gottes wie Erkenntnis und Kraft, Oberhoheit und Herrschaft, Barmherzigkeit und Weisheit, Herrlichkeit, Freigebigkeit und Gnade enthüllt.</a:t>
            </a:r>
            <a:endParaRPr lang="de-DE" sz="2000" b="0" dirty="0" smtClean="0">
              <a:latin typeface="+mn-lt"/>
              <a:ea typeface="Arial Unicode MS" panose="020B0604020202020204" pitchFamily="34" charset="-128"/>
              <a:cs typeface="Arial Unicode MS" panose="020B0604020202020204" pitchFamily="34" charset="-128"/>
            </a:endParaRPr>
          </a:p>
          <a:p>
            <a:pPr marL="0" indent="0">
              <a:buNone/>
            </a:pPr>
            <a:r>
              <a:rPr lang="de-DE" sz="2000" b="0" dirty="0" smtClean="0">
                <a:latin typeface="+mn-lt"/>
                <a:ea typeface="Arial Unicode MS" panose="020B0604020202020204" pitchFamily="34" charset="-128"/>
                <a:cs typeface="Arial Unicode MS" panose="020B0604020202020204" pitchFamily="34" charset="-128"/>
              </a:rPr>
              <a:t>Die </a:t>
            </a:r>
            <a:r>
              <a:rPr lang="de-DE" sz="2000" b="0" dirty="0">
                <a:latin typeface="+mn-lt"/>
                <a:ea typeface="Arial Unicode MS" panose="020B0604020202020204" pitchFamily="34" charset="-128"/>
                <a:cs typeface="Arial Unicode MS" panose="020B0604020202020204" pitchFamily="34" charset="-128"/>
              </a:rPr>
              <a:t>Eigenschaften seiner göttlichen Natur erscheinen als Liebe, Erbarmen, Güte, Wahrheit und Gerechtigkeit, und sie sind eine wie die andere Ausdruck seines höheren Wesens</a:t>
            </a:r>
            <a:r>
              <a:rPr lang="de-DE" sz="2000" b="0" dirty="0" smtClean="0">
                <a:latin typeface="+mn-lt"/>
                <a:ea typeface="Arial Unicode MS" panose="020B0604020202020204" pitchFamily="34" charset="-128"/>
                <a:cs typeface="Arial Unicode MS" panose="020B0604020202020204" pitchFamily="34" charset="-128"/>
              </a:rPr>
              <a:t>.</a:t>
            </a:r>
          </a:p>
          <a:p>
            <a:endParaRPr lang="de-DE" sz="2000" b="0" dirty="0"/>
          </a:p>
        </p:txBody>
      </p:sp>
      <p:sp>
        <p:nvSpPr>
          <p:cNvPr id="6" name="Foliennummernplatzhalter 5"/>
          <p:cNvSpPr>
            <a:spLocks noGrp="1"/>
          </p:cNvSpPr>
          <p:nvPr>
            <p:ph type="sldNum" sz="quarter" idx="4"/>
          </p:nvPr>
        </p:nvSpPr>
        <p:spPr/>
        <p:txBody>
          <a:bodyPr/>
          <a:lstStyle/>
          <a:p>
            <a:pPr>
              <a:defRPr/>
            </a:pPr>
            <a:fld id="{01E629FB-A647-4818-87A5-BF1EAA1BD129}" type="slidenum">
              <a:rPr lang="en-US" smtClean="0"/>
              <a:pPr>
                <a:defRPr/>
              </a:pPr>
              <a:t>8</a:t>
            </a:fld>
            <a:endParaRPr lang="en-US" dirty="0"/>
          </a:p>
        </p:txBody>
      </p:sp>
    </p:spTree>
    <p:extLst>
      <p:ext uri="{BB962C8B-B14F-4D97-AF65-F5344CB8AC3E}">
        <p14:creationId xmlns:p14="http://schemas.microsoft.com/office/powerpoint/2010/main" val="4125639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30077" y="482253"/>
            <a:ext cx="8847459" cy="498475"/>
          </a:xfrm>
        </p:spPr>
        <p:txBody>
          <a:bodyPr/>
          <a:lstStyle/>
          <a:p>
            <a:r>
              <a:rPr lang="de-DE" dirty="0" smtClean="0"/>
              <a:t>Der barmherzige Mensch</a:t>
            </a:r>
            <a:endParaRPr lang="de-DE" dirty="0"/>
          </a:p>
        </p:txBody>
      </p:sp>
      <p:sp>
        <p:nvSpPr>
          <p:cNvPr id="7" name="Foliennummernplatzhalter 6"/>
          <p:cNvSpPr>
            <a:spLocks noGrp="1"/>
          </p:cNvSpPr>
          <p:nvPr>
            <p:ph type="sldNum" sz="quarter" idx="4"/>
          </p:nvPr>
        </p:nvSpPr>
        <p:spPr/>
        <p:txBody>
          <a:bodyPr/>
          <a:lstStyle/>
          <a:p>
            <a:pPr>
              <a:defRPr/>
            </a:pPr>
            <a:fld id="{01E629FB-A647-4818-87A5-BF1EAA1BD129}" type="slidenum">
              <a:rPr lang="en-US" smtClean="0"/>
              <a:pPr>
                <a:defRPr/>
              </a:pPr>
              <a:t>9</a:t>
            </a:fld>
            <a:endParaRPr lang="en-US" dirty="0"/>
          </a:p>
        </p:txBody>
      </p:sp>
      <p:sp>
        <p:nvSpPr>
          <p:cNvPr id="61" name="Interaktive Schaltfläche: Nächste(r) oder Weiter 60">
            <a:hlinkClick r:id="" action="ppaction://hlinkshowjump?jump=lastslide" highlightClick="1"/>
          </p:cNvPr>
          <p:cNvSpPr/>
          <p:nvPr/>
        </p:nvSpPr>
        <p:spPr bwMode="auto">
          <a:xfrm>
            <a:off x="8825880" y="6165304"/>
            <a:ext cx="447600" cy="144016"/>
          </a:xfrm>
          <a:prstGeom prst="actionButtonForwardNext">
            <a:avLst/>
          </a:prstGeom>
          <a:solidFill>
            <a:srgbClr val="B1B35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pPr>
            <a:endParaRPr kumimoji="0" lang="de-DE" sz="1600" b="0" i="0" u="none" strike="noStrike" cap="none" normalizeH="0" baseline="0" smtClean="0">
              <a:ln>
                <a:noFill/>
              </a:ln>
              <a:solidFill>
                <a:schemeClr val="tx1"/>
              </a:solidFill>
              <a:effectLst/>
              <a:latin typeface="Arial" charset="0"/>
            </a:endParaRPr>
          </a:p>
        </p:txBody>
      </p:sp>
      <p:sp>
        <p:nvSpPr>
          <p:cNvPr id="3" name="Rechteck 2"/>
          <p:cNvSpPr/>
          <p:nvPr/>
        </p:nvSpPr>
        <p:spPr>
          <a:xfrm>
            <a:off x="930077" y="908720"/>
            <a:ext cx="8208912" cy="4647426"/>
          </a:xfrm>
          <a:prstGeom prst="rect">
            <a:avLst/>
          </a:prstGeom>
          <a:ln>
            <a:noFill/>
          </a:ln>
        </p:spPr>
        <p:txBody>
          <a:bodyPr wrap="square">
            <a:spAutoFit/>
          </a:bodyPr>
          <a:lstStyle/>
          <a:p>
            <a:r>
              <a:rPr lang="de-DE" sz="2000" i="1" dirty="0" smtClean="0">
                <a:solidFill>
                  <a:srgbClr val="002675"/>
                </a:solidFill>
              </a:rPr>
              <a:t>Religion ist die Ursache der </a:t>
            </a:r>
            <a:r>
              <a:rPr lang="de-DE" sz="2000" i="1" dirty="0" smtClean="0">
                <a:solidFill>
                  <a:srgbClr val="002675"/>
                </a:solidFill>
              </a:rPr>
              <a:t>Menschlichkeit</a:t>
            </a:r>
          </a:p>
          <a:p>
            <a:endParaRPr lang="de-DE" sz="2000" i="1" dirty="0" smtClean="0">
              <a:solidFill>
                <a:srgbClr val="002675"/>
              </a:solidFill>
            </a:endParaRPr>
          </a:p>
          <a:p>
            <a:r>
              <a:rPr lang="de-DE" sz="2000" dirty="0">
                <a:solidFill>
                  <a:srgbClr val="002675"/>
                </a:solidFill>
              </a:rPr>
              <a:t>Zitat aus den </a:t>
            </a:r>
            <a:r>
              <a:rPr lang="de-DE" sz="2000" dirty="0" err="1">
                <a:solidFill>
                  <a:srgbClr val="002675"/>
                </a:solidFill>
              </a:rPr>
              <a:t>Bahá´í</a:t>
            </a:r>
            <a:r>
              <a:rPr lang="de-DE" sz="2000" dirty="0">
                <a:solidFill>
                  <a:srgbClr val="002675"/>
                </a:solidFill>
              </a:rPr>
              <a:t>-Schriften:</a:t>
            </a:r>
          </a:p>
          <a:p>
            <a:endParaRPr lang="de-DE" i="1" dirty="0" smtClean="0">
              <a:solidFill>
                <a:srgbClr val="002675"/>
              </a:solidFill>
            </a:endParaRPr>
          </a:p>
          <a:p>
            <a:r>
              <a:rPr lang="de-DE" sz="2000" dirty="0" smtClean="0">
                <a:solidFill>
                  <a:srgbClr val="002675"/>
                </a:solidFill>
              </a:rPr>
              <a:t>Allumfassende </a:t>
            </a:r>
            <a:r>
              <a:rPr lang="de-DE" sz="2000" dirty="0">
                <a:solidFill>
                  <a:srgbClr val="002675"/>
                </a:solidFill>
              </a:rPr>
              <a:t>Wohltaten strömen aus der Gnadenfülle der göttlichen Religionen, denn sie führen die wahren Gläubigen zu aufrichtigen Absichten, edlen Zielen, Reinheit und makelloser Ehrbarkeit, umfassender Herzensgüte, Mitempfinden, Vertragstreue, Rücksichtnahme auf die Rechte anderer, Großzügigkeit, Gerechtigkeit in allen Lebenslagen, Menschlichkeit und Nächstenliebe, Tapferkeit und unermüdlichem Eifer im Dienst an der Menschheit. </a:t>
            </a:r>
            <a:endParaRPr lang="de-DE" sz="2000" dirty="0" smtClean="0">
              <a:solidFill>
                <a:srgbClr val="002675"/>
              </a:solidFill>
            </a:endParaRPr>
          </a:p>
          <a:p>
            <a:r>
              <a:rPr lang="de-DE" sz="2000" dirty="0" smtClean="0">
                <a:solidFill>
                  <a:srgbClr val="002675"/>
                </a:solidFill>
              </a:rPr>
              <a:t>Wer </a:t>
            </a:r>
            <a:r>
              <a:rPr lang="de-DE" sz="2000" dirty="0">
                <a:solidFill>
                  <a:srgbClr val="002675"/>
                </a:solidFill>
              </a:rPr>
              <a:t>diesem Unterdrückten treu ergeben ist, der sei befruchtend wie eine Regenwolke zu Zeiten der Nächstenliebe und der Wohltätigkeit, aber wie eine Feuerlohe, wenn es um die Zähmung seines niedrigen, begehrlichen Wesens geht</a:t>
            </a:r>
            <a:r>
              <a:rPr lang="de-DE" sz="2000" dirty="0" smtClean="0">
                <a:solidFill>
                  <a:srgbClr val="002675"/>
                </a:solidFill>
              </a:rPr>
              <a:t>.</a:t>
            </a:r>
          </a:p>
        </p:txBody>
      </p:sp>
    </p:spTree>
    <p:extLst>
      <p:ext uri="{BB962C8B-B14F-4D97-AF65-F5344CB8AC3E}">
        <p14:creationId xmlns:p14="http://schemas.microsoft.com/office/powerpoint/2010/main" val="13017860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gt;&lt;Slide id=&quot;257&quot; dur=&quot;1.332&quot;/&gt;&lt;/Timings&gt;&lt;/WMTools&gt;"/>
</p:tagLst>
</file>

<file path=ppt/theme/theme1.xml><?xml version="1.0" encoding="utf-8"?>
<a:theme xmlns:a="http://schemas.openxmlformats.org/drawingml/2006/main" name="asterisk_whitetemp">
  <a:themeElements>
    <a:clrScheme name="asterisk_whitetemp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fontScheme name="asterisk_whitetemp">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accent2"/>
          </a:buClr>
          <a:buSzTx/>
          <a:buFont typeface="Wingdings" pitchFamily="2" charset="2"/>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asterisk_whitetemp 1">
        <a:dk1>
          <a:srgbClr val="000000"/>
        </a:dk1>
        <a:lt1>
          <a:srgbClr val="FFFFFF"/>
        </a:lt1>
        <a:dk2>
          <a:srgbClr val="7889FB"/>
        </a:dk2>
        <a:lt2>
          <a:srgbClr val="808080"/>
        </a:lt2>
        <a:accent1>
          <a:srgbClr val="7889FB"/>
        </a:accent1>
        <a:accent2>
          <a:srgbClr val="2DB6B3"/>
        </a:accent2>
        <a:accent3>
          <a:srgbClr val="FFFFFF"/>
        </a:accent3>
        <a:accent4>
          <a:srgbClr val="000000"/>
        </a:accent4>
        <a:accent5>
          <a:srgbClr val="BEC4FD"/>
        </a:accent5>
        <a:accent6>
          <a:srgbClr val="28A5A2"/>
        </a:accent6>
        <a:hlink>
          <a:srgbClr val="C0C0C0"/>
        </a:hlink>
        <a:folHlink>
          <a:srgbClr val="D18213"/>
        </a:folHlink>
      </a:clrScheme>
      <a:clrMap bg1="lt1" tx1="dk1" bg2="lt2" tx2="dk2" accent1="accent1" accent2="accent2" accent3="accent3" accent4="accent4" accent5="accent5" accent6="accent6" hlink="hlink" folHlink="folHlink"/>
    </a:extraClrScheme>
    <a:extraClrScheme>
      <a:clrScheme name="asterisk_whitetemp 2">
        <a:dk1>
          <a:srgbClr val="808080"/>
        </a:dk1>
        <a:lt1>
          <a:srgbClr val="FFFFFF"/>
        </a:lt1>
        <a:dk2>
          <a:srgbClr val="000000"/>
        </a:dk2>
        <a:lt2>
          <a:srgbClr val="CCCCFF"/>
        </a:lt2>
        <a:accent1>
          <a:srgbClr val="7889FB"/>
        </a:accent1>
        <a:accent2>
          <a:srgbClr val="DFFF66"/>
        </a:accent2>
        <a:accent3>
          <a:srgbClr val="AAAAAA"/>
        </a:accent3>
        <a:accent4>
          <a:srgbClr val="DADADA"/>
        </a:accent4>
        <a:accent5>
          <a:srgbClr val="BEC4FD"/>
        </a:accent5>
        <a:accent6>
          <a:srgbClr val="CAE75C"/>
        </a:accent6>
        <a:hlink>
          <a:srgbClr val="C0C0C0"/>
        </a:hlink>
        <a:folHlink>
          <a:srgbClr val="D1821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778</Words>
  <Application>Microsoft Office PowerPoint</Application>
  <PresentationFormat>A4-Papier (210x297 mm)</PresentationFormat>
  <Paragraphs>112</Paragraphs>
  <Slides>12</Slides>
  <Notes>6</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asterisk_whitetemp</vt:lpstr>
      <vt:lpstr>Begegnungstag   Hamburg, 14. November 2015</vt:lpstr>
      <vt:lpstr> Themen:</vt:lpstr>
      <vt:lpstr>Einführung</vt:lpstr>
      <vt:lpstr>PowerPoint-Präsentation</vt:lpstr>
      <vt:lpstr>PowerPoint-Präsentation</vt:lpstr>
      <vt:lpstr>PowerPoint-Präsentation</vt:lpstr>
      <vt:lpstr>PowerPoint-Präsentation</vt:lpstr>
      <vt:lpstr>Durch Religion lernt der Mensch göttliche Tugenden</vt:lpstr>
      <vt:lpstr>Der barmherzige Mensch</vt:lpstr>
      <vt:lpstr>Der barmherzige Mensch</vt:lpstr>
      <vt:lpstr>Der barmherzige Mensch</vt:lpstr>
      <vt:lpstr>Der barmherzige Mensch</vt:lpstr>
    </vt:vector>
  </TitlesOfParts>
  <Company>IBM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IBM Innovation Framework</dc:title>
  <dc:creator>Thomas Wenzel-Haberstock</dc:creator>
  <cp:lastModifiedBy>shahab@behjat.com</cp:lastModifiedBy>
  <cp:revision>1168</cp:revision>
  <cp:lastPrinted>2015-11-13T08:28:55Z</cp:lastPrinted>
  <dcterms:created xsi:type="dcterms:W3CDTF">2006-09-20T09:48:00Z</dcterms:created>
  <dcterms:modified xsi:type="dcterms:W3CDTF">2015-11-13T08:58:43Z</dcterms:modified>
</cp:coreProperties>
</file>